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6" r:id="rId2"/>
    <p:sldId id="261" r:id="rId3"/>
    <p:sldId id="262" r:id="rId4"/>
    <p:sldId id="263" r:id="rId5"/>
    <p:sldId id="264" r:id="rId6"/>
    <p:sldId id="265" r:id="rId7"/>
    <p:sldId id="273" r:id="rId8"/>
    <p:sldId id="266" r:id="rId9"/>
    <p:sldId id="267" r:id="rId10"/>
    <p:sldId id="260" r:id="rId11"/>
    <p:sldId id="271" r:id="rId12"/>
    <p:sldId id="259" r:id="rId13"/>
    <p:sldId id="269" r:id="rId14"/>
    <p:sldId id="272" r:id="rId15"/>
    <p:sldId id="270"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008A3E"/>
    <a:srgbClr val="9EFF29"/>
    <a:srgbClr val="600000"/>
    <a:srgbClr val="719DFF"/>
    <a:srgbClr val="81BDFF"/>
    <a:srgbClr val="5DD5FF"/>
    <a:srgbClr val="FF9933"/>
    <a:srgbClr val="00217E"/>
    <a:srgbClr val="FF8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4F72D-5369-49AC-85BC-7D0AEDF6DEB1}"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tr-TR"/>
        </a:p>
      </dgm:t>
    </dgm:pt>
    <dgm:pt modelId="{3669738A-871E-45DC-838B-5AAAC599FA8D}">
      <dgm:prSet/>
      <dgm:spPr/>
      <dgm:t>
        <a:bodyPr/>
        <a:lstStyle/>
        <a:p>
          <a:pPr rtl="0"/>
          <a:r>
            <a:rPr lang="tr-TR" dirty="0" smtClean="0"/>
            <a:t>Öğrencinin</a:t>
          </a:r>
          <a:r>
            <a:rPr lang="tr-TR" baseline="0" dirty="0" smtClean="0"/>
            <a:t> birimle iletişime geçmesi</a:t>
          </a:r>
          <a:endParaRPr lang="tr-TR" dirty="0"/>
        </a:p>
      </dgm:t>
    </dgm:pt>
    <dgm:pt modelId="{51E94B89-268E-44AE-993F-B913572DF952}" type="parTrans" cxnId="{A95A4366-EAE8-4E5B-B950-839CDFF72574}">
      <dgm:prSet/>
      <dgm:spPr/>
      <dgm:t>
        <a:bodyPr/>
        <a:lstStyle/>
        <a:p>
          <a:endParaRPr lang="tr-TR"/>
        </a:p>
      </dgm:t>
    </dgm:pt>
    <dgm:pt modelId="{37DA7D9E-E2EF-4734-AB0E-537A7C14FAF8}" type="sibTrans" cxnId="{A95A4366-EAE8-4E5B-B950-839CDFF72574}">
      <dgm:prSet/>
      <dgm:spPr/>
      <dgm:t>
        <a:bodyPr/>
        <a:lstStyle/>
        <a:p>
          <a:endParaRPr lang="tr-TR"/>
        </a:p>
      </dgm:t>
    </dgm:pt>
    <dgm:pt modelId="{E17551E1-2CD4-47A3-8480-1617CB35813E}">
      <dgm:prSet/>
      <dgm:spPr/>
      <dgm:t>
        <a:bodyPr/>
        <a:lstStyle/>
        <a:p>
          <a:pPr rtl="0"/>
          <a:r>
            <a:rPr lang="tr-TR" dirty="0" smtClean="0"/>
            <a:t>Öğrencinin web sayfasında yer alan ‘Başvuru Formunu’ doldurması</a:t>
          </a:r>
          <a:endParaRPr lang="tr-TR" dirty="0"/>
        </a:p>
      </dgm:t>
    </dgm:pt>
    <dgm:pt modelId="{EAD0D72D-B5C6-4B61-A732-EE744CE7AEA9}" type="parTrans" cxnId="{D66BCA6D-9E5A-4BCB-B466-B464CA6C4519}">
      <dgm:prSet/>
      <dgm:spPr/>
      <dgm:t>
        <a:bodyPr/>
        <a:lstStyle/>
        <a:p>
          <a:endParaRPr lang="tr-TR"/>
        </a:p>
      </dgm:t>
    </dgm:pt>
    <dgm:pt modelId="{04455E42-DE93-4FBE-967D-864BC1CEEBC5}" type="sibTrans" cxnId="{D66BCA6D-9E5A-4BCB-B466-B464CA6C4519}">
      <dgm:prSet/>
      <dgm:spPr/>
      <dgm:t>
        <a:bodyPr/>
        <a:lstStyle/>
        <a:p>
          <a:endParaRPr lang="tr-TR"/>
        </a:p>
      </dgm:t>
    </dgm:pt>
    <dgm:pt modelId="{8B836416-A4CE-4890-A1FE-60BCB6A750D5}">
      <dgm:prSet/>
      <dgm:spPr/>
      <dgm:t>
        <a:bodyPr/>
        <a:lstStyle/>
        <a:p>
          <a:pPr rtl="0"/>
          <a:r>
            <a:rPr lang="tr-TR" dirty="0" smtClean="0"/>
            <a:t>Başvurunun incelenmesi ve öğrenciyle iletişime geçilmesi</a:t>
          </a:r>
          <a:endParaRPr lang="tr-TR" dirty="0"/>
        </a:p>
      </dgm:t>
    </dgm:pt>
    <dgm:pt modelId="{BC8D1D6B-8B53-45F8-9018-B1E669D51371}" type="parTrans" cxnId="{C96DC386-4F4D-413E-A540-0BD8BBC43715}">
      <dgm:prSet/>
      <dgm:spPr/>
      <dgm:t>
        <a:bodyPr/>
        <a:lstStyle/>
        <a:p>
          <a:endParaRPr lang="tr-TR"/>
        </a:p>
      </dgm:t>
    </dgm:pt>
    <dgm:pt modelId="{E9E7C3C8-9A1A-4491-A9D3-FBA51F3FA99C}" type="sibTrans" cxnId="{C96DC386-4F4D-413E-A540-0BD8BBC43715}">
      <dgm:prSet/>
      <dgm:spPr/>
      <dgm:t>
        <a:bodyPr/>
        <a:lstStyle/>
        <a:p>
          <a:endParaRPr lang="tr-TR"/>
        </a:p>
      </dgm:t>
    </dgm:pt>
    <dgm:pt modelId="{587D611A-C14A-4935-ACA6-7F6307A23DB8}">
      <dgm:prSet/>
      <dgm:spPr/>
      <dgm:t>
        <a:bodyPr/>
        <a:lstStyle/>
        <a:p>
          <a:pPr rtl="0"/>
          <a:r>
            <a:rPr lang="tr-TR" dirty="0" smtClean="0"/>
            <a:t>Öğrencinin</a:t>
          </a:r>
          <a:r>
            <a:rPr lang="tr-TR" baseline="0" dirty="0" smtClean="0"/>
            <a:t> talep ettiği hizmetlerin sunulması</a:t>
          </a:r>
          <a:endParaRPr lang="tr-TR" dirty="0"/>
        </a:p>
      </dgm:t>
    </dgm:pt>
    <dgm:pt modelId="{E0793BF5-1EF2-4EBB-B8E6-55B661939DFC}" type="parTrans" cxnId="{D0065473-5FA5-4344-BC46-022386235824}">
      <dgm:prSet/>
      <dgm:spPr/>
      <dgm:t>
        <a:bodyPr/>
        <a:lstStyle/>
        <a:p>
          <a:endParaRPr lang="tr-TR"/>
        </a:p>
      </dgm:t>
    </dgm:pt>
    <dgm:pt modelId="{D0A857DB-F97E-48DF-BEE6-A5B0725499B2}" type="sibTrans" cxnId="{D0065473-5FA5-4344-BC46-022386235824}">
      <dgm:prSet/>
      <dgm:spPr/>
      <dgm:t>
        <a:bodyPr/>
        <a:lstStyle/>
        <a:p>
          <a:endParaRPr lang="tr-TR"/>
        </a:p>
      </dgm:t>
    </dgm:pt>
    <dgm:pt modelId="{A0A790C7-B140-4E2F-9FA7-EC9391537B6B}">
      <dgm:prSet/>
      <dgm:spPr/>
      <dgm:t>
        <a:bodyPr/>
        <a:lstStyle/>
        <a:p>
          <a:pPr rtl="0"/>
          <a:r>
            <a:rPr lang="tr-TR" dirty="0" smtClean="0"/>
            <a:t>Sunulan hizmetlere ilişkin sürecin izlenmesi</a:t>
          </a:r>
          <a:endParaRPr lang="tr-TR" dirty="0"/>
        </a:p>
      </dgm:t>
    </dgm:pt>
    <dgm:pt modelId="{A65550D1-C387-4830-9A1F-FF4A0CB132AA}" type="parTrans" cxnId="{F667D711-06D5-4829-BB82-BAC2287A4AF9}">
      <dgm:prSet/>
      <dgm:spPr/>
      <dgm:t>
        <a:bodyPr/>
        <a:lstStyle/>
        <a:p>
          <a:endParaRPr lang="tr-TR"/>
        </a:p>
      </dgm:t>
    </dgm:pt>
    <dgm:pt modelId="{309BE749-6181-455F-84A3-5822B7F70274}" type="sibTrans" cxnId="{F667D711-06D5-4829-BB82-BAC2287A4AF9}">
      <dgm:prSet/>
      <dgm:spPr/>
      <dgm:t>
        <a:bodyPr/>
        <a:lstStyle/>
        <a:p>
          <a:endParaRPr lang="tr-TR"/>
        </a:p>
      </dgm:t>
    </dgm:pt>
    <dgm:pt modelId="{90CD6503-8787-4F1F-94C1-78CE1EDAE98B}" type="pres">
      <dgm:prSet presAssocID="{A4C4F72D-5369-49AC-85BC-7D0AEDF6DEB1}" presName="Name0" presStyleCnt="0">
        <dgm:presLayoutVars>
          <dgm:dir/>
          <dgm:animLvl val="lvl"/>
          <dgm:resizeHandles val="exact"/>
        </dgm:presLayoutVars>
      </dgm:prSet>
      <dgm:spPr/>
      <dgm:t>
        <a:bodyPr/>
        <a:lstStyle/>
        <a:p>
          <a:endParaRPr lang="tr-TR"/>
        </a:p>
      </dgm:t>
    </dgm:pt>
    <dgm:pt modelId="{A54CB1A0-B2BC-4AF0-BFE4-EA05C6E69215}" type="pres">
      <dgm:prSet presAssocID="{A0A790C7-B140-4E2F-9FA7-EC9391537B6B}" presName="boxAndChildren" presStyleCnt="0"/>
      <dgm:spPr/>
    </dgm:pt>
    <dgm:pt modelId="{80631849-12CD-4675-9870-B20404E693FE}" type="pres">
      <dgm:prSet presAssocID="{A0A790C7-B140-4E2F-9FA7-EC9391537B6B}" presName="parentTextBox" presStyleLbl="node1" presStyleIdx="0" presStyleCnt="5"/>
      <dgm:spPr/>
      <dgm:t>
        <a:bodyPr/>
        <a:lstStyle/>
        <a:p>
          <a:endParaRPr lang="tr-TR"/>
        </a:p>
      </dgm:t>
    </dgm:pt>
    <dgm:pt modelId="{6BF6334B-1537-4FE0-BD07-81813F3D474E}" type="pres">
      <dgm:prSet presAssocID="{D0A857DB-F97E-48DF-BEE6-A5B0725499B2}" presName="sp" presStyleCnt="0"/>
      <dgm:spPr/>
    </dgm:pt>
    <dgm:pt modelId="{3751AC89-F6BD-41DE-A815-B73F9AB18A7F}" type="pres">
      <dgm:prSet presAssocID="{587D611A-C14A-4935-ACA6-7F6307A23DB8}" presName="arrowAndChildren" presStyleCnt="0"/>
      <dgm:spPr/>
    </dgm:pt>
    <dgm:pt modelId="{E40DC925-713A-4E9B-84A1-308DADA04030}" type="pres">
      <dgm:prSet presAssocID="{587D611A-C14A-4935-ACA6-7F6307A23DB8}" presName="parentTextArrow" presStyleLbl="node1" presStyleIdx="1" presStyleCnt="5"/>
      <dgm:spPr/>
      <dgm:t>
        <a:bodyPr/>
        <a:lstStyle/>
        <a:p>
          <a:endParaRPr lang="tr-TR"/>
        </a:p>
      </dgm:t>
    </dgm:pt>
    <dgm:pt modelId="{CB0345F3-8AB8-44BA-A43B-AE624AF19438}" type="pres">
      <dgm:prSet presAssocID="{E9E7C3C8-9A1A-4491-A9D3-FBA51F3FA99C}" presName="sp" presStyleCnt="0"/>
      <dgm:spPr/>
    </dgm:pt>
    <dgm:pt modelId="{D026E72C-2BC3-47B3-A5ED-0EFEE3A86025}" type="pres">
      <dgm:prSet presAssocID="{8B836416-A4CE-4890-A1FE-60BCB6A750D5}" presName="arrowAndChildren" presStyleCnt="0"/>
      <dgm:spPr/>
    </dgm:pt>
    <dgm:pt modelId="{4A829894-F35E-4793-8CF7-7280BCF73B66}" type="pres">
      <dgm:prSet presAssocID="{8B836416-A4CE-4890-A1FE-60BCB6A750D5}" presName="parentTextArrow" presStyleLbl="node1" presStyleIdx="2" presStyleCnt="5"/>
      <dgm:spPr/>
      <dgm:t>
        <a:bodyPr/>
        <a:lstStyle/>
        <a:p>
          <a:endParaRPr lang="tr-TR"/>
        </a:p>
      </dgm:t>
    </dgm:pt>
    <dgm:pt modelId="{D15536EF-4257-403C-B5FD-3C64D4AC9F31}" type="pres">
      <dgm:prSet presAssocID="{04455E42-DE93-4FBE-967D-864BC1CEEBC5}" presName="sp" presStyleCnt="0"/>
      <dgm:spPr/>
    </dgm:pt>
    <dgm:pt modelId="{980EE3D6-9E7D-4161-8CD1-48C5B0046AFC}" type="pres">
      <dgm:prSet presAssocID="{E17551E1-2CD4-47A3-8480-1617CB35813E}" presName="arrowAndChildren" presStyleCnt="0"/>
      <dgm:spPr/>
    </dgm:pt>
    <dgm:pt modelId="{8DE62757-048F-4D22-B021-C74791CAB5C6}" type="pres">
      <dgm:prSet presAssocID="{E17551E1-2CD4-47A3-8480-1617CB35813E}" presName="parentTextArrow" presStyleLbl="node1" presStyleIdx="3" presStyleCnt="5"/>
      <dgm:spPr/>
      <dgm:t>
        <a:bodyPr/>
        <a:lstStyle/>
        <a:p>
          <a:endParaRPr lang="tr-TR"/>
        </a:p>
      </dgm:t>
    </dgm:pt>
    <dgm:pt modelId="{1C64C788-A48C-49A8-9CCD-D4884706E9B9}" type="pres">
      <dgm:prSet presAssocID="{37DA7D9E-E2EF-4734-AB0E-537A7C14FAF8}" presName="sp" presStyleCnt="0"/>
      <dgm:spPr/>
    </dgm:pt>
    <dgm:pt modelId="{BB6E226D-E3F5-449B-BAF8-045763014C9D}" type="pres">
      <dgm:prSet presAssocID="{3669738A-871E-45DC-838B-5AAAC599FA8D}" presName="arrowAndChildren" presStyleCnt="0"/>
      <dgm:spPr/>
    </dgm:pt>
    <dgm:pt modelId="{2BD4291F-495F-4483-A007-1F6676C4A56B}" type="pres">
      <dgm:prSet presAssocID="{3669738A-871E-45DC-838B-5AAAC599FA8D}" presName="parentTextArrow" presStyleLbl="node1" presStyleIdx="4" presStyleCnt="5"/>
      <dgm:spPr/>
      <dgm:t>
        <a:bodyPr/>
        <a:lstStyle/>
        <a:p>
          <a:endParaRPr lang="tr-TR"/>
        </a:p>
      </dgm:t>
    </dgm:pt>
  </dgm:ptLst>
  <dgm:cxnLst>
    <dgm:cxn modelId="{BBA17BF6-260C-43EE-86D3-B3269EF3B4BC}" type="presOf" srcId="{587D611A-C14A-4935-ACA6-7F6307A23DB8}" destId="{E40DC925-713A-4E9B-84A1-308DADA04030}" srcOrd="0" destOrd="0" presId="urn:microsoft.com/office/officeart/2005/8/layout/process4"/>
    <dgm:cxn modelId="{A95A4366-EAE8-4E5B-B950-839CDFF72574}" srcId="{A4C4F72D-5369-49AC-85BC-7D0AEDF6DEB1}" destId="{3669738A-871E-45DC-838B-5AAAC599FA8D}" srcOrd="0" destOrd="0" parTransId="{51E94B89-268E-44AE-993F-B913572DF952}" sibTransId="{37DA7D9E-E2EF-4734-AB0E-537A7C14FAF8}"/>
    <dgm:cxn modelId="{F667D711-06D5-4829-BB82-BAC2287A4AF9}" srcId="{A4C4F72D-5369-49AC-85BC-7D0AEDF6DEB1}" destId="{A0A790C7-B140-4E2F-9FA7-EC9391537B6B}" srcOrd="4" destOrd="0" parTransId="{A65550D1-C387-4830-9A1F-FF4A0CB132AA}" sibTransId="{309BE749-6181-455F-84A3-5822B7F70274}"/>
    <dgm:cxn modelId="{D66BCA6D-9E5A-4BCB-B466-B464CA6C4519}" srcId="{A4C4F72D-5369-49AC-85BC-7D0AEDF6DEB1}" destId="{E17551E1-2CD4-47A3-8480-1617CB35813E}" srcOrd="1" destOrd="0" parTransId="{EAD0D72D-B5C6-4B61-A732-EE744CE7AEA9}" sibTransId="{04455E42-DE93-4FBE-967D-864BC1CEEBC5}"/>
    <dgm:cxn modelId="{2417ED33-C801-4AA8-BBA6-FF36CFD62319}" type="presOf" srcId="{A4C4F72D-5369-49AC-85BC-7D0AEDF6DEB1}" destId="{90CD6503-8787-4F1F-94C1-78CE1EDAE98B}" srcOrd="0" destOrd="0" presId="urn:microsoft.com/office/officeart/2005/8/layout/process4"/>
    <dgm:cxn modelId="{D0065473-5FA5-4344-BC46-022386235824}" srcId="{A4C4F72D-5369-49AC-85BC-7D0AEDF6DEB1}" destId="{587D611A-C14A-4935-ACA6-7F6307A23DB8}" srcOrd="3" destOrd="0" parTransId="{E0793BF5-1EF2-4EBB-B8E6-55B661939DFC}" sibTransId="{D0A857DB-F97E-48DF-BEE6-A5B0725499B2}"/>
    <dgm:cxn modelId="{08B53E8E-9DB8-4103-9A09-F0E8BEF3B8E4}" type="presOf" srcId="{E17551E1-2CD4-47A3-8480-1617CB35813E}" destId="{8DE62757-048F-4D22-B021-C74791CAB5C6}" srcOrd="0" destOrd="0" presId="urn:microsoft.com/office/officeart/2005/8/layout/process4"/>
    <dgm:cxn modelId="{C96DC386-4F4D-413E-A540-0BD8BBC43715}" srcId="{A4C4F72D-5369-49AC-85BC-7D0AEDF6DEB1}" destId="{8B836416-A4CE-4890-A1FE-60BCB6A750D5}" srcOrd="2" destOrd="0" parTransId="{BC8D1D6B-8B53-45F8-9018-B1E669D51371}" sibTransId="{E9E7C3C8-9A1A-4491-A9D3-FBA51F3FA99C}"/>
    <dgm:cxn modelId="{6869C849-A05E-4E7A-8ED6-D69F2A579982}" type="presOf" srcId="{A0A790C7-B140-4E2F-9FA7-EC9391537B6B}" destId="{80631849-12CD-4675-9870-B20404E693FE}" srcOrd="0" destOrd="0" presId="urn:microsoft.com/office/officeart/2005/8/layout/process4"/>
    <dgm:cxn modelId="{3EACB77E-F0DD-4A9A-A7C3-6A0E9A92CBD5}" type="presOf" srcId="{3669738A-871E-45DC-838B-5AAAC599FA8D}" destId="{2BD4291F-495F-4483-A007-1F6676C4A56B}" srcOrd="0" destOrd="0" presId="urn:microsoft.com/office/officeart/2005/8/layout/process4"/>
    <dgm:cxn modelId="{D894675C-2932-4C33-AC27-063B07236858}" type="presOf" srcId="{8B836416-A4CE-4890-A1FE-60BCB6A750D5}" destId="{4A829894-F35E-4793-8CF7-7280BCF73B66}" srcOrd="0" destOrd="0" presId="urn:microsoft.com/office/officeart/2005/8/layout/process4"/>
    <dgm:cxn modelId="{412E14A6-7F46-4630-A23B-349B0D392A92}" type="presParOf" srcId="{90CD6503-8787-4F1F-94C1-78CE1EDAE98B}" destId="{A54CB1A0-B2BC-4AF0-BFE4-EA05C6E69215}" srcOrd="0" destOrd="0" presId="urn:microsoft.com/office/officeart/2005/8/layout/process4"/>
    <dgm:cxn modelId="{29989F1F-EDA7-49B8-91F7-BCD7C4286D08}" type="presParOf" srcId="{A54CB1A0-B2BC-4AF0-BFE4-EA05C6E69215}" destId="{80631849-12CD-4675-9870-B20404E693FE}" srcOrd="0" destOrd="0" presId="urn:microsoft.com/office/officeart/2005/8/layout/process4"/>
    <dgm:cxn modelId="{EC0B7E5D-BC7A-4455-8568-3C84C861E8F3}" type="presParOf" srcId="{90CD6503-8787-4F1F-94C1-78CE1EDAE98B}" destId="{6BF6334B-1537-4FE0-BD07-81813F3D474E}" srcOrd="1" destOrd="0" presId="urn:microsoft.com/office/officeart/2005/8/layout/process4"/>
    <dgm:cxn modelId="{F95B5A84-A0C2-4524-981D-3265A466ECDC}" type="presParOf" srcId="{90CD6503-8787-4F1F-94C1-78CE1EDAE98B}" destId="{3751AC89-F6BD-41DE-A815-B73F9AB18A7F}" srcOrd="2" destOrd="0" presId="urn:microsoft.com/office/officeart/2005/8/layout/process4"/>
    <dgm:cxn modelId="{2C6E8FFB-02B0-4020-8BEA-79EA517AD554}" type="presParOf" srcId="{3751AC89-F6BD-41DE-A815-B73F9AB18A7F}" destId="{E40DC925-713A-4E9B-84A1-308DADA04030}" srcOrd="0" destOrd="0" presId="urn:microsoft.com/office/officeart/2005/8/layout/process4"/>
    <dgm:cxn modelId="{16792056-55BC-4AA2-8056-0E3FF7B6BCA4}" type="presParOf" srcId="{90CD6503-8787-4F1F-94C1-78CE1EDAE98B}" destId="{CB0345F3-8AB8-44BA-A43B-AE624AF19438}" srcOrd="3" destOrd="0" presId="urn:microsoft.com/office/officeart/2005/8/layout/process4"/>
    <dgm:cxn modelId="{9DA035B7-1DBB-40E9-91DC-940719890705}" type="presParOf" srcId="{90CD6503-8787-4F1F-94C1-78CE1EDAE98B}" destId="{D026E72C-2BC3-47B3-A5ED-0EFEE3A86025}" srcOrd="4" destOrd="0" presId="urn:microsoft.com/office/officeart/2005/8/layout/process4"/>
    <dgm:cxn modelId="{0BB0BFE1-44AF-400D-AA4C-6B14506D9ACA}" type="presParOf" srcId="{D026E72C-2BC3-47B3-A5ED-0EFEE3A86025}" destId="{4A829894-F35E-4793-8CF7-7280BCF73B66}" srcOrd="0" destOrd="0" presId="urn:microsoft.com/office/officeart/2005/8/layout/process4"/>
    <dgm:cxn modelId="{C7E10BA6-6EE2-4F16-81BE-2C3D5F935421}" type="presParOf" srcId="{90CD6503-8787-4F1F-94C1-78CE1EDAE98B}" destId="{D15536EF-4257-403C-B5FD-3C64D4AC9F31}" srcOrd="5" destOrd="0" presId="urn:microsoft.com/office/officeart/2005/8/layout/process4"/>
    <dgm:cxn modelId="{82B56F26-9F2E-469E-B61E-95EE8056D64C}" type="presParOf" srcId="{90CD6503-8787-4F1F-94C1-78CE1EDAE98B}" destId="{980EE3D6-9E7D-4161-8CD1-48C5B0046AFC}" srcOrd="6" destOrd="0" presId="urn:microsoft.com/office/officeart/2005/8/layout/process4"/>
    <dgm:cxn modelId="{CECF7006-A4A3-43BC-AEC3-09D8FBEFADA4}" type="presParOf" srcId="{980EE3D6-9E7D-4161-8CD1-48C5B0046AFC}" destId="{8DE62757-048F-4D22-B021-C74791CAB5C6}" srcOrd="0" destOrd="0" presId="urn:microsoft.com/office/officeart/2005/8/layout/process4"/>
    <dgm:cxn modelId="{445A390A-ACFD-4E9A-A5B7-ABED7D82FE15}" type="presParOf" srcId="{90CD6503-8787-4F1F-94C1-78CE1EDAE98B}" destId="{1C64C788-A48C-49A8-9CCD-D4884706E9B9}" srcOrd="7" destOrd="0" presId="urn:microsoft.com/office/officeart/2005/8/layout/process4"/>
    <dgm:cxn modelId="{E618E095-6899-4E6B-980C-218CC516E7B3}" type="presParOf" srcId="{90CD6503-8787-4F1F-94C1-78CE1EDAE98B}" destId="{BB6E226D-E3F5-449B-BAF8-045763014C9D}" srcOrd="8" destOrd="0" presId="urn:microsoft.com/office/officeart/2005/8/layout/process4"/>
    <dgm:cxn modelId="{6FF19694-EA31-45A1-82DE-0ED2B5F7196A}" type="presParOf" srcId="{BB6E226D-E3F5-449B-BAF8-045763014C9D}" destId="{2BD4291F-495F-4483-A007-1F6676C4A5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4F72D-5369-49AC-85BC-7D0AEDF6DEB1}"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tr-TR"/>
        </a:p>
      </dgm:t>
    </dgm:pt>
    <dgm:pt modelId="{3669738A-871E-45DC-838B-5AAAC599FA8D}">
      <dgm:prSet/>
      <dgm:spPr/>
      <dgm:t>
        <a:bodyPr/>
        <a:lstStyle/>
        <a:p>
          <a:pPr rtl="0"/>
          <a:r>
            <a:rPr lang="tr-TR" dirty="0" smtClean="0"/>
            <a:t>Öğrencinin</a:t>
          </a:r>
          <a:r>
            <a:rPr lang="tr-TR" baseline="0" dirty="0" smtClean="0"/>
            <a:t> danışmanla iletişime geçmesi</a:t>
          </a:r>
          <a:endParaRPr lang="tr-TR" dirty="0"/>
        </a:p>
      </dgm:t>
    </dgm:pt>
    <dgm:pt modelId="{51E94B89-268E-44AE-993F-B913572DF952}" type="parTrans" cxnId="{A95A4366-EAE8-4E5B-B950-839CDFF72574}">
      <dgm:prSet/>
      <dgm:spPr/>
      <dgm:t>
        <a:bodyPr/>
        <a:lstStyle/>
        <a:p>
          <a:endParaRPr lang="tr-TR"/>
        </a:p>
      </dgm:t>
    </dgm:pt>
    <dgm:pt modelId="{37DA7D9E-E2EF-4734-AB0E-537A7C14FAF8}" type="sibTrans" cxnId="{A95A4366-EAE8-4E5B-B950-839CDFF72574}">
      <dgm:prSet/>
      <dgm:spPr/>
      <dgm:t>
        <a:bodyPr/>
        <a:lstStyle/>
        <a:p>
          <a:endParaRPr lang="tr-TR"/>
        </a:p>
      </dgm:t>
    </dgm:pt>
    <dgm:pt modelId="{E17551E1-2CD4-47A3-8480-1617CB35813E}">
      <dgm:prSet/>
      <dgm:spPr/>
      <dgm:t>
        <a:bodyPr/>
        <a:lstStyle/>
        <a:p>
          <a:pPr rtl="0"/>
          <a:r>
            <a:rPr lang="tr-TR" dirty="0" smtClean="0"/>
            <a:t>Öğrencinin uyarlama taleplerini dilekçeyle danışma iletmesi</a:t>
          </a:r>
          <a:endParaRPr lang="tr-TR" dirty="0"/>
        </a:p>
      </dgm:t>
    </dgm:pt>
    <dgm:pt modelId="{EAD0D72D-B5C6-4B61-A732-EE744CE7AEA9}" type="parTrans" cxnId="{D66BCA6D-9E5A-4BCB-B466-B464CA6C4519}">
      <dgm:prSet/>
      <dgm:spPr/>
      <dgm:t>
        <a:bodyPr/>
        <a:lstStyle/>
        <a:p>
          <a:endParaRPr lang="tr-TR"/>
        </a:p>
      </dgm:t>
    </dgm:pt>
    <dgm:pt modelId="{04455E42-DE93-4FBE-967D-864BC1CEEBC5}" type="sibTrans" cxnId="{D66BCA6D-9E5A-4BCB-B466-B464CA6C4519}">
      <dgm:prSet/>
      <dgm:spPr/>
      <dgm:t>
        <a:bodyPr/>
        <a:lstStyle/>
        <a:p>
          <a:endParaRPr lang="tr-TR"/>
        </a:p>
      </dgm:t>
    </dgm:pt>
    <dgm:pt modelId="{8B836416-A4CE-4890-A1FE-60BCB6A750D5}">
      <dgm:prSet/>
      <dgm:spPr/>
      <dgm:t>
        <a:bodyPr/>
        <a:lstStyle/>
        <a:p>
          <a:pPr rtl="0"/>
          <a:r>
            <a:rPr lang="tr-TR" dirty="0" smtClean="0"/>
            <a:t>Uyarlama talebinin değerlendirilmesi</a:t>
          </a:r>
          <a:endParaRPr lang="tr-TR" dirty="0"/>
        </a:p>
      </dgm:t>
    </dgm:pt>
    <dgm:pt modelId="{BC8D1D6B-8B53-45F8-9018-B1E669D51371}" type="parTrans" cxnId="{C96DC386-4F4D-413E-A540-0BD8BBC43715}">
      <dgm:prSet/>
      <dgm:spPr/>
      <dgm:t>
        <a:bodyPr/>
        <a:lstStyle/>
        <a:p>
          <a:endParaRPr lang="tr-TR"/>
        </a:p>
      </dgm:t>
    </dgm:pt>
    <dgm:pt modelId="{E9E7C3C8-9A1A-4491-A9D3-FBA51F3FA99C}" type="sibTrans" cxnId="{C96DC386-4F4D-413E-A540-0BD8BBC43715}">
      <dgm:prSet/>
      <dgm:spPr/>
      <dgm:t>
        <a:bodyPr/>
        <a:lstStyle/>
        <a:p>
          <a:endParaRPr lang="tr-TR"/>
        </a:p>
      </dgm:t>
    </dgm:pt>
    <dgm:pt modelId="{587D611A-C14A-4935-ACA6-7F6307A23DB8}">
      <dgm:prSet/>
      <dgm:spPr/>
      <dgm:t>
        <a:bodyPr/>
        <a:lstStyle/>
        <a:p>
          <a:pPr rtl="0"/>
          <a:r>
            <a:rPr lang="tr-TR" smtClean="0"/>
            <a:t>Resmi yazıyla uyarlama taleplerinin ilgili öğretim elemanlarına iletilmesi</a:t>
          </a:r>
          <a:endParaRPr lang="tr-TR"/>
        </a:p>
      </dgm:t>
    </dgm:pt>
    <dgm:pt modelId="{E0793BF5-1EF2-4EBB-B8E6-55B661939DFC}" type="parTrans" cxnId="{D0065473-5FA5-4344-BC46-022386235824}">
      <dgm:prSet/>
      <dgm:spPr/>
      <dgm:t>
        <a:bodyPr/>
        <a:lstStyle/>
        <a:p>
          <a:endParaRPr lang="tr-TR"/>
        </a:p>
      </dgm:t>
    </dgm:pt>
    <dgm:pt modelId="{D0A857DB-F97E-48DF-BEE6-A5B0725499B2}" type="sibTrans" cxnId="{D0065473-5FA5-4344-BC46-022386235824}">
      <dgm:prSet/>
      <dgm:spPr/>
      <dgm:t>
        <a:bodyPr/>
        <a:lstStyle/>
        <a:p>
          <a:endParaRPr lang="tr-TR"/>
        </a:p>
      </dgm:t>
    </dgm:pt>
    <dgm:pt modelId="{A0A790C7-B140-4E2F-9FA7-EC9391537B6B}">
      <dgm:prSet/>
      <dgm:spPr/>
      <dgm:t>
        <a:bodyPr/>
        <a:lstStyle/>
        <a:p>
          <a:pPr rtl="0"/>
          <a:r>
            <a:rPr lang="tr-TR" dirty="0" smtClean="0"/>
            <a:t>Sürecin izlenmesi</a:t>
          </a:r>
          <a:endParaRPr lang="tr-TR" dirty="0"/>
        </a:p>
      </dgm:t>
    </dgm:pt>
    <dgm:pt modelId="{A65550D1-C387-4830-9A1F-FF4A0CB132AA}" type="parTrans" cxnId="{F667D711-06D5-4829-BB82-BAC2287A4AF9}">
      <dgm:prSet/>
      <dgm:spPr/>
      <dgm:t>
        <a:bodyPr/>
        <a:lstStyle/>
        <a:p>
          <a:endParaRPr lang="tr-TR"/>
        </a:p>
      </dgm:t>
    </dgm:pt>
    <dgm:pt modelId="{309BE749-6181-455F-84A3-5822B7F70274}" type="sibTrans" cxnId="{F667D711-06D5-4829-BB82-BAC2287A4AF9}">
      <dgm:prSet/>
      <dgm:spPr/>
      <dgm:t>
        <a:bodyPr/>
        <a:lstStyle/>
        <a:p>
          <a:endParaRPr lang="tr-TR"/>
        </a:p>
      </dgm:t>
    </dgm:pt>
    <dgm:pt modelId="{90CD6503-8787-4F1F-94C1-78CE1EDAE98B}" type="pres">
      <dgm:prSet presAssocID="{A4C4F72D-5369-49AC-85BC-7D0AEDF6DEB1}" presName="Name0" presStyleCnt="0">
        <dgm:presLayoutVars>
          <dgm:dir/>
          <dgm:animLvl val="lvl"/>
          <dgm:resizeHandles val="exact"/>
        </dgm:presLayoutVars>
      </dgm:prSet>
      <dgm:spPr/>
      <dgm:t>
        <a:bodyPr/>
        <a:lstStyle/>
        <a:p>
          <a:endParaRPr lang="tr-TR"/>
        </a:p>
      </dgm:t>
    </dgm:pt>
    <dgm:pt modelId="{A54CB1A0-B2BC-4AF0-BFE4-EA05C6E69215}" type="pres">
      <dgm:prSet presAssocID="{A0A790C7-B140-4E2F-9FA7-EC9391537B6B}" presName="boxAndChildren" presStyleCnt="0"/>
      <dgm:spPr/>
    </dgm:pt>
    <dgm:pt modelId="{80631849-12CD-4675-9870-B20404E693FE}" type="pres">
      <dgm:prSet presAssocID="{A0A790C7-B140-4E2F-9FA7-EC9391537B6B}" presName="parentTextBox" presStyleLbl="node1" presStyleIdx="0" presStyleCnt="5"/>
      <dgm:spPr/>
      <dgm:t>
        <a:bodyPr/>
        <a:lstStyle/>
        <a:p>
          <a:endParaRPr lang="tr-TR"/>
        </a:p>
      </dgm:t>
    </dgm:pt>
    <dgm:pt modelId="{6BF6334B-1537-4FE0-BD07-81813F3D474E}" type="pres">
      <dgm:prSet presAssocID="{D0A857DB-F97E-48DF-BEE6-A5B0725499B2}" presName="sp" presStyleCnt="0"/>
      <dgm:spPr/>
    </dgm:pt>
    <dgm:pt modelId="{3751AC89-F6BD-41DE-A815-B73F9AB18A7F}" type="pres">
      <dgm:prSet presAssocID="{587D611A-C14A-4935-ACA6-7F6307A23DB8}" presName="arrowAndChildren" presStyleCnt="0"/>
      <dgm:spPr/>
    </dgm:pt>
    <dgm:pt modelId="{E40DC925-713A-4E9B-84A1-308DADA04030}" type="pres">
      <dgm:prSet presAssocID="{587D611A-C14A-4935-ACA6-7F6307A23DB8}" presName="parentTextArrow" presStyleLbl="node1" presStyleIdx="1" presStyleCnt="5"/>
      <dgm:spPr/>
      <dgm:t>
        <a:bodyPr/>
        <a:lstStyle/>
        <a:p>
          <a:endParaRPr lang="tr-TR"/>
        </a:p>
      </dgm:t>
    </dgm:pt>
    <dgm:pt modelId="{CB0345F3-8AB8-44BA-A43B-AE624AF19438}" type="pres">
      <dgm:prSet presAssocID="{E9E7C3C8-9A1A-4491-A9D3-FBA51F3FA99C}" presName="sp" presStyleCnt="0"/>
      <dgm:spPr/>
    </dgm:pt>
    <dgm:pt modelId="{D026E72C-2BC3-47B3-A5ED-0EFEE3A86025}" type="pres">
      <dgm:prSet presAssocID="{8B836416-A4CE-4890-A1FE-60BCB6A750D5}" presName="arrowAndChildren" presStyleCnt="0"/>
      <dgm:spPr/>
    </dgm:pt>
    <dgm:pt modelId="{4A829894-F35E-4793-8CF7-7280BCF73B66}" type="pres">
      <dgm:prSet presAssocID="{8B836416-A4CE-4890-A1FE-60BCB6A750D5}" presName="parentTextArrow" presStyleLbl="node1" presStyleIdx="2" presStyleCnt="5"/>
      <dgm:spPr/>
      <dgm:t>
        <a:bodyPr/>
        <a:lstStyle/>
        <a:p>
          <a:endParaRPr lang="tr-TR"/>
        </a:p>
      </dgm:t>
    </dgm:pt>
    <dgm:pt modelId="{D15536EF-4257-403C-B5FD-3C64D4AC9F31}" type="pres">
      <dgm:prSet presAssocID="{04455E42-DE93-4FBE-967D-864BC1CEEBC5}" presName="sp" presStyleCnt="0"/>
      <dgm:spPr/>
    </dgm:pt>
    <dgm:pt modelId="{980EE3D6-9E7D-4161-8CD1-48C5B0046AFC}" type="pres">
      <dgm:prSet presAssocID="{E17551E1-2CD4-47A3-8480-1617CB35813E}" presName="arrowAndChildren" presStyleCnt="0"/>
      <dgm:spPr/>
    </dgm:pt>
    <dgm:pt modelId="{8DE62757-048F-4D22-B021-C74791CAB5C6}" type="pres">
      <dgm:prSet presAssocID="{E17551E1-2CD4-47A3-8480-1617CB35813E}" presName="parentTextArrow" presStyleLbl="node1" presStyleIdx="3" presStyleCnt="5"/>
      <dgm:spPr/>
      <dgm:t>
        <a:bodyPr/>
        <a:lstStyle/>
        <a:p>
          <a:endParaRPr lang="tr-TR"/>
        </a:p>
      </dgm:t>
    </dgm:pt>
    <dgm:pt modelId="{1C64C788-A48C-49A8-9CCD-D4884706E9B9}" type="pres">
      <dgm:prSet presAssocID="{37DA7D9E-E2EF-4734-AB0E-537A7C14FAF8}" presName="sp" presStyleCnt="0"/>
      <dgm:spPr/>
    </dgm:pt>
    <dgm:pt modelId="{BB6E226D-E3F5-449B-BAF8-045763014C9D}" type="pres">
      <dgm:prSet presAssocID="{3669738A-871E-45DC-838B-5AAAC599FA8D}" presName="arrowAndChildren" presStyleCnt="0"/>
      <dgm:spPr/>
    </dgm:pt>
    <dgm:pt modelId="{2BD4291F-495F-4483-A007-1F6676C4A56B}" type="pres">
      <dgm:prSet presAssocID="{3669738A-871E-45DC-838B-5AAAC599FA8D}" presName="parentTextArrow" presStyleLbl="node1" presStyleIdx="4" presStyleCnt="5"/>
      <dgm:spPr/>
      <dgm:t>
        <a:bodyPr/>
        <a:lstStyle/>
        <a:p>
          <a:endParaRPr lang="tr-TR"/>
        </a:p>
      </dgm:t>
    </dgm:pt>
  </dgm:ptLst>
  <dgm:cxnLst>
    <dgm:cxn modelId="{BBA17BF6-260C-43EE-86D3-B3269EF3B4BC}" type="presOf" srcId="{587D611A-C14A-4935-ACA6-7F6307A23DB8}" destId="{E40DC925-713A-4E9B-84A1-308DADA04030}" srcOrd="0" destOrd="0" presId="urn:microsoft.com/office/officeart/2005/8/layout/process4"/>
    <dgm:cxn modelId="{A95A4366-EAE8-4E5B-B950-839CDFF72574}" srcId="{A4C4F72D-5369-49AC-85BC-7D0AEDF6DEB1}" destId="{3669738A-871E-45DC-838B-5AAAC599FA8D}" srcOrd="0" destOrd="0" parTransId="{51E94B89-268E-44AE-993F-B913572DF952}" sibTransId="{37DA7D9E-E2EF-4734-AB0E-537A7C14FAF8}"/>
    <dgm:cxn modelId="{F667D711-06D5-4829-BB82-BAC2287A4AF9}" srcId="{A4C4F72D-5369-49AC-85BC-7D0AEDF6DEB1}" destId="{A0A790C7-B140-4E2F-9FA7-EC9391537B6B}" srcOrd="4" destOrd="0" parTransId="{A65550D1-C387-4830-9A1F-FF4A0CB132AA}" sibTransId="{309BE749-6181-455F-84A3-5822B7F70274}"/>
    <dgm:cxn modelId="{D66BCA6D-9E5A-4BCB-B466-B464CA6C4519}" srcId="{A4C4F72D-5369-49AC-85BC-7D0AEDF6DEB1}" destId="{E17551E1-2CD4-47A3-8480-1617CB35813E}" srcOrd="1" destOrd="0" parTransId="{EAD0D72D-B5C6-4B61-A732-EE744CE7AEA9}" sibTransId="{04455E42-DE93-4FBE-967D-864BC1CEEBC5}"/>
    <dgm:cxn modelId="{2417ED33-C801-4AA8-BBA6-FF36CFD62319}" type="presOf" srcId="{A4C4F72D-5369-49AC-85BC-7D0AEDF6DEB1}" destId="{90CD6503-8787-4F1F-94C1-78CE1EDAE98B}" srcOrd="0" destOrd="0" presId="urn:microsoft.com/office/officeart/2005/8/layout/process4"/>
    <dgm:cxn modelId="{D0065473-5FA5-4344-BC46-022386235824}" srcId="{A4C4F72D-5369-49AC-85BC-7D0AEDF6DEB1}" destId="{587D611A-C14A-4935-ACA6-7F6307A23DB8}" srcOrd="3" destOrd="0" parTransId="{E0793BF5-1EF2-4EBB-B8E6-55B661939DFC}" sibTransId="{D0A857DB-F97E-48DF-BEE6-A5B0725499B2}"/>
    <dgm:cxn modelId="{08B53E8E-9DB8-4103-9A09-F0E8BEF3B8E4}" type="presOf" srcId="{E17551E1-2CD4-47A3-8480-1617CB35813E}" destId="{8DE62757-048F-4D22-B021-C74791CAB5C6}" srcOrd="0" destOrd="0" presId="urn:microsoft.com/office/officeart/2005/8/layout/process4"/>
    <dgm:cxn modelId="{C96DC386-4F4D-413E-A540-0BD8BBC43715}" srcId="{A4C4F72D-5369-49AC-85BC-7D0AEDF6DEB1}" destId="{8B836416-A4CE-4890-A1FE-60BCB6A750D5}" srcOrd="2" destOrd="0" parTransId="{BC8D1D6B-8B53-45F8-9018-B1E669D51371}" sibTransId="{E9E7C3C8-9A1A-4491-A9D3-FBA51F3FA99C}"/>
    <dgm:cxn modelId="{6869C849-A05E-4E7A-8ED6-D69F2A579982}" type="presOf" srcId="{A0A790C7-B140-4E2F-9FA7-EC9391537B6B}" destId="{80631849-12CD-4675-9870-B20404E693FE}" srcOrd="0" destOrd="0" presId="urn:microsoft.com/office/officeart/2005/8/layout/process4"/>
    <dgm:cxn modelId="{3EACB77E-F0DD-4A9A-A7C3-6A0E9A92CBD5}" type="presOf" srcId="{3669738A-871E-45DC-838B-5AAAC599FA8D}" destId="{2BD4291F-495F-4483-A007-1F6676C4A56B}" srcOrd="0" destOrd="0" presId="urn:microsoft.com/office/officeart/2005/8/layout/process4"/>
    <dgm:cxn modelId="{D894675C-2932-4C33-AC27-063B07236858}" type="presOf" srcId="{8B836416-A4CE-4890-A1FE-60BCB6A750D5}" destId="{4A829894-F35E-4793-8CF7-7280BCF73B66}" srcOrd="0" destOrd="0" presId="urn:microsoft.com/office/officeart/2005/8/layout/process4"/>
    <dgm:cxn modelId="{412E14A6-7F46-4630-A23B-349B0D392A92}" type="presParOf" srcId="{90CD6503-8787-4F1F-94C1-78CE1EDAE98B}" destId="{A54CB1A0-B2BC-4AF0-BFE4-EA05C6E69215}" srcOrd="0" destOrd="0" presId="urn:microsoft.com/office/officeart/2005/8/layout/process4"/>
    <dgm:cxn modelId="{29989F1F-EDA7-49B8-91F7-BCD7C4286D08}" type="presParOf" srcId="{A54CB1A0-B2BC-4AF0-BFE4-EA05C6E69215}" destId="{80631849-12CD-4675-9870-B20404E693FE}" srcOrd="0" destOrd="0" presId="urn:microsoft.com/office/officeart/2005/8/layout/process4"/>
    <dgm:cxn modelId="{EC0B7E5D-BC7A-4455-8568-3C84C861E8F3}" type="presParOf" srcId="{90CD6503-8787-4F1F-94C1-78CE1EDAE98B}" destId="{6BF6334B-1537-4FE0-BD07-81813F3D474E}" srcOrd="1" destOrd="0" presId="urn:microsoft.com/office/officeart/2005/8/layout/process4"/>
    <dgm:cxn modelId="{F95B5A84-A0C2-4524-981D-3265A466ECDC}" type="presParOf" srcId="{90CD6503-8787-4F1F-94C1-78CE1EDAE98B}" destId="{3751AC89-F6BD-41DE-A815-B73F9AB18A7F}" srcOrd="2" destOrd="0" presId="urn:microsoft.com/office/officeart/2005/8/layout/process4"/>
    <dgm:cxn modelId="{2C6E8FFB-02B0-4020-8BEA-79EA517AD554}" type="presParOf" srcId="{3751AC89-F6BD-41DE-A815-B73F9AB18A7F}" destId="{E40DC925-713A-4E9B-84A1-308DADA04030}" srcOrd="0" destOrd="0" presId="urn:microsoft.com/office/officeart/2005/8/layout/process4"/>
    <dgm:cxn modelId="{16792056-55BC-4AA2-8056-0E3FF7B6BCA4}" type="presParOf" srcId="{90CD6503-8787-4F1F-94C1-78CE1EDAE98B}" destId="{CB0345F3-8AB8-44BA-A43B-AE624AF19438}" srcOrd="3" destOrd="0" presId="urn:microsoft.com/office/officeart/2005/8/layout/process4"/>
    <dgm:cxn modelId="{9DA035B7-1DBB-40E9-91DC-940719890705}" type="presParOf" srcId="{90CD6503-8787-4F1F-94C1-78CE1EDAE98B}" destId="{D026E72C-2BC3-47B3-A5ED-0EFEE3A86025}" srcOrd="4" destOrd="0" presId="urn:microsoft.com/office/officeart/2005/8/layout/process4"/>
    <dgm:cxn modelId="{0BB0BFE1-44AF-400D-AA4C-6B14506D9ACA}" type="presParOf" srcId="{D026E72C-2BC3-47B3-A5ED-0EFEE3A86025}" destId="{4A829894-F35E-4793-8CF7-7280BCF73B66}" srcOrd="0" destOrd="0" presId="urn:microsoft.com/office/officeart/2005/8/layout/process4"/>
    <dgm:cxn modelId="{C7E10BA6-6EE2-4F16-81BE-2C3D5F935421}" type="presParOf" srcId="{90CD6503-8787-4F1F-94C1-78CE1EDAE98B}" destId="{D15536EF-4257-403C-B5FD-3C64D4AC9F31}" srcOrd="5" destOrd="0" presId="urn:microsoft.com/office/officeart/2005/8/layout/process4"/>
    <dgm:cxn modelId="{82B56F26-9F2E-469E-B61E-95EE8056D64C}" type="presParOf" srcId="{90CD6503-8787-4F1F-94C1-78CE1EDAE98B}" destId="{980EE3D6-9E7D-4161-8CD1-48C5B0046AFC}" srcOrd="6" destOrd="0" presId="urn:microsoft.com/office/officeart/2005/8/layout/process4"/>
    <dgm:cxn modelId="{CECF7006-A4A3-43BC-AEC3-09D8FBEFADA4}" type="presParOf" srcId="{980EE3D6-9E7D-4161-8CD1-48C5B0046AFC}" destId="{8DE62757-048F-4D22-B021-C74791CAB5C6}" srcOrd="0" destOrd="0" presId="urn:microsoft.com/office/officeart/2005/8/layout/process4"/>
    <dgm:cxn modelId="{445A390A-ACFD-4E9A-A5B7-ABED7D82FE15}" type="presParOf" srcId="{90CD6503-8787-4F1F-94C1-78CE1EDAE98B}" destId="{1C64C788-A48C-49A8-9CCD-D4884706E9B9}" srcOrd="7" destOrd="0" presId="urn:microsoft.com/office/officeart/2005/8/layout/process4"/>
    <dgm:cxn modelId="{E618E095-6899-4E6B-980C-218CC516E7B3}" type="presParOf" srcId="{90CD6503-8787-4F1F-94C1-78CE1EDAE98B}" destId="{BB6E226D-E3F5-449B-BAF8-045763014C9D}" srcOrd="8" destOrd="0" presId="urn:microsoft.com/office/officeart/2005/8/layout/process4"/>
    <dgm:cxn modelId="{6FF19694-EA31-45A1-82DE-0ED2B5F7196A}" type="presParOf" srcId="{BB6E226D-E3F5-449B-BAF8-045763014C9D}" destId="{2BD4291F-495F-4483-A007-1F6676C4A5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120723-FD02-4FA2-BE20-0BAC05E74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F55321B4-63D2-4996-A9ED-78A73A45BAAC}">
      <dgm:prSet phldrT="[Metin]"/>
      <dgm:spPr/>
      <dgm:t>
        <a:bodyPr/>
        <a:lstStyle/>
        <a:p>
          <a:r>
            <a:rPr lang="tr-TR" dirty="0" smtClean="0"/>
            <a:t>Engelli Öğrenci Birim Başvuru Formu</a:t>
          </a:r>
        </a:p>
      </dgm:t>
    </dgm:pt>
    <dgm:pt modelId="{E5026062-B1FC-43D5-B79E-86BB0BD1023D}" type="parTrans" cxnId="{C1F50726-000D-474D-B94B-34F2718C305B}">
      <dgm:prSet/>
      <dgm:spPr/>
      <dgm:t>
        <a:bodyPr/>
        <a:lstStyle/>
        <a:p>
          <a:endParaRPr lang="tr-TR"/>
        </a:p>
      </dgm:t>
    </dgm:pt>
    <dgm:pt modelId="{326DFF45-255E-4CB9-B63C-5CBA63CBBD74}" type="sibTrans" cxnId="{C1F50726-000D-474D-B94B-34F2718C305B}">
      <dgm:prSet/>
      <dgm:spPr/>
      <dgm:t>
        <a:bodyPr/>
        <a:lstStyle/>
        <a:p>
          <a:endParaRPr lang="tr-TR"/>
        </a:p>
      </dgm:t>
    </dgm:pt>
    <dgm:pt modelId="{275549A6-B65B-42BF-819F-18AC004B1877}">
      <dgm:prSet phldrT="[Metin]" custT="1"/>
      <dgm:spPr/>
      <dgm:t>
        <a:bodyPr/>
        <a:lstStyle/>
        <a:p>
          <a:r>
            <a:rPr lang="tr-TR" sz="2000" dirty="0" smtClean="0"/>
            <a:t>anket.mu.edu.tr adresinde ulaşabilirsiniz.</a:t>
          </a:r>
          <a:endParaRPr lang="tr-TR" sz="2000" dirty="0"/>
        </a:p>
      </dgm:t>
    </dgm:pt>
    <dgm:pt modelId="{A15C87EB-AB12-4604-9802-30BFCEEE6595}" type="parTrans" cxnId="{2133A318-55B9-4A81-A307-3601585F71E1}">
      <dgm:prSet/>
      <dgm:spPr/>
      <dgm:t>
        <a:bodyPr/>
        <a:lstStyle/>
        <a:p>
          <a:endParaRPr lang="tr-TR"/>
        </a:p>
      </dgm:t>
    </dgm:pt>
    <dgm:pt modelId="{80A294FA-0AB4-4A0C-B70B-5B65CE0EE730}" type="sibTrans" cxnId="{2133A318-55B9-4A81-A307-3601585F71E1}">
      <dgm:prSet/>
      <dgm:spPr/>
      <dgm:t>
        <a:bodyPr/>
        <a:lstStyle/>
        <a:p>
          <a:endParaRPr lang="tr-TR"/>
        </a:p>
      </dgm:t>
    </dgm:pt>
    <dgm:pt modelId="{E24F3C36-CEEB-42F6-9840-37196143A4B5}">
      <dgm:prSet phldrT="[Metin]"/>
      <dgm:spPr/>
      <dgm:t>
        <a:bodyPr/>
        <a:lstStyle/>
        <a:p>
          <a:r>
            <a:rPr lang="tr-TR" dirty="0" smtClean="0"/>
            <a:t>Öğrenci Uyarlama Talep Dilekçesi</a:t>
          </a:r>
        </a:p>
        <a:p>
          <a:r>
            <a:rPr lang="tr-TR" dirty="0" smtClean="0"/>
            <a:t>Uyarlama Talep Formu</a:t>
          </a:r>
        </a:p>
        <a:p>
          <a:r>
            <a:rPr lang="tr-TR" dirty="0" smtClean="0"/>
            <a:t>Ses/Görüntü Kaydı Taahhütname</a:t>
          </a:r>
        </a:p>
        <a:p>
          <a:endParaRPr lang="tr-TR" dirty="0"/>
        </a:p>
      </dgm:t>
    </dgm:pt>
    <dgm:pt modelId="{9C3022F4-9CF2-4537-BDFB-60D009347A29}" type="parTrans" cxnId="{A26D76FD-426C-458B-BCEB-85C628DEB295}">
      <dgm:prSet/>
      <dgm:spPr/>
      <dgm:t>
        <a:bodyPr/>
        <a:lstStyle/>
        <a:p>
          <a:endParaRPr lang="tr-TR"/>
        </a:p>
      </dgm:t>
    </dgm:pt>
    <dgm:pt modelId="{506CBDD1-6ED5-4847-83C9-2CECCB13E072}" type="sibTrans" cxnId="{A26D76FD-426C-458B-BCEB-85C628DEB295}">
      <dgm:prSet/>
      <dgm:spPr/>
      <dgm:t>
        <a:bodyPr/>
        <a:lstStyle/>
        <a:p>
          <a:endParaRPr lang="tr-TR"/>
        </a:p>
      </dgm:t>
    </dgm:pt>
    <dgm:pt modelId="{6C5C198B-7743-47B7-B7C8-DDD0D922019A}">
      <dgm:prSet phldrT="[Metin]" custT="1"/>
      <dgm:spPr/>
      <dgm:t>
        <a:bodyPr/>
        <a:lstStyle/>
        <a:p>
          <a:r>
            <a:rPr lang="tr-TR" sz="2000" dirty="0" smtClean="0"/>
            <a:t>engelsiz.mu.edu.tr web sayfasında yer alan belgeler bölümünden ulaşabilirsiniz. </a:t>
          </a:r>
          <a:endParaRPr lang="tr-TR" sz="2000" dirty="0"/>
        </a:p>
      </dgm:t>
    </dgm:pt>
    <dgm:pt modelId="{5C66D510-E5B7-40F0-8556-DBCD3235B4FF}" type="parTrans" cxnId="{5B71177A-E405-4BA5-B03B-FEB70100D2AC}">
      <dgm:prSet/>
      <dgm:spPr/>
      <dgm:t>
        <a:bodyPr/>
        <a:lstStyle/>
        <a:p>
          <a:endParaRPr lang="tr-TR"/>
        </a:p>
      </dgm:t>
    </dgm:pt>
    <dgm:pt modelId="{88CB462C-21CA-4DA8-BBE7-0307544272EC}" type="sibTrans" cxnId="{5B71177A-E405-4BA5-B03B-FEB70100D2AC}">
      <dgm:prSet/>
      <dgm:spPr/>
      <dgm:t>
        <a:bodyPr/>
        <a:lstStyle/>
        <a:p>
          <a:endParaRPr lang="tr-TR"/>
        </a:p>
      </dgm:t>
    </dgm:pt>
    <dgm:pt modelId="{FEE5365A-776D-4CD6-9E0E-3E597592178E}" type="pres">
      <dgm:prSet presAssocID="{0C120723-FD02-4FA2-BE20-0BAC05E74239}" presName="Name0" presStyleCnt="0">
        <dgm:presLayoutVars>
          <dgm:dir/>
          <dgm:animLvl val="lvl"/>
          <dgm:resizeHandles/>
        </dgm:presLayoutVars>
      </dgm:prSet>
      <dgm:spPr/>
      <dgm:t>
        <a:bodyPr/>
        <a:lstStyle/>
        <a:p>
          <a:endParaRPr lang="tr-TR"/>
        </a:p>
      </dgm:t>
    </dgm:pt>
    <dgm:pt modelId="{70CE851F-74C5-44EC-8639-C2BDCB54262B}" type="pres">
      <dgm:prSet presAssocID="{F55321B4-63D2-4996-A9ED-78A73A45BAAC}" presName="linNode" presStyleCnt="0"/>
      <dgm:spPr/>
    </dgm:pt>
    <dgm:pt modelId="{6595DA4A-67BB-4150-BA5C-65AF5190B19D}" type="pres">
      <dgm:prSet presAssocID="{F55321B4-63D2-4996-A9ED-78A73A45BAAC}" presName="parentShp" presStyleLbl="node1" presStyleIdx="0" presStyleCnt="2">
        <dgm:presLayoutVars>
          <dgm:bulletEnabled val="1"/>
        </dgm:presLayoutVars>
      </dgm:prSet>
      <dgm:spPr/>
      <dgm:t>
        <a:bodyPr/>
        <a:lstStyle/>
        <a:p>
          <a:endParaRPr lang="tr-TR"/>
        </a:p>
      </dgm:t>
    </dgm:pt>
    <dgm:pt modelId="{CA505C16-1957-4728-8267-70235225B74C}" type="pres">
      <dgm:prSet presAssocID="{F55321B4-63D2-4996-A9ED-78A73A45BAAC}" presName="childShp" presStyleLbl="bgAccFollowNode1" presStyleIdx="0" presStyleCnt="2">
        <dgm:presLayoutVars>
          <dgm:bulletEnabled val="1"/>
        </dgm:presLayoutVars>
      </dgm:prSet>
      <dgm:spPr/>
      <dgm:t>
        <a:bodyPr/>
        <a:lstStyle/>
        <a:p>
          <a:endParaRPr lang="tr-TR"/>
        </a:p>
      </dgm:t>
    </dgm:pt>
    <dgm:pt modelId="{8C38C890-2CFB-44C5-973A-8E213C7689AE}" type="pres">
      <dgm:prSet presAssocID="{326DFF45-255E-4CB9-B63C-5CBA63CBBD74}" presName="spacing" presStyleCnt="0"/>
      <dgm:spPr/>
    </dgm:pt>
    <dgm:pt modelId="{6AC30C33-3CBE-496E-9AB9-1AC1B8577CF3}" type="pres">
      <dgm:prSet presAssocID="{E24F3C36-CEEB-42F6-9840-37196143A4B5}" presName="linNode" presStyleCnt="0"/>
      <dgm:spPr/>
    </dgm:pt>
    <dgm:pt modelId="{A9675589-4AB8-44B6-8CE8-76776DCC71DD}" type="pres">
      <dgm:prSet presAssocID="{E24F3C36-CEEB-42F6-9840-37196143A4B5}" presName="parentShp" presStyleLbl="node1" presStyleIdx="1" presStyleCnt="2">
        <dgm:presLayoutVars>
          <dgm:bulletEnabled val="1"/>
        </dgm:presLayoutVars>
      </dgm:prSet>
      <dgm:spPr/>
      <dgm:t>
        <a:bodyPr/>
        <a:lstStyle/>
        <a:p>
          <a:endParaRPr lang="tr-TR"/>
        </a:p>
      </dgm:t>
    </dgm:pt>
    <dgm:pt modelId="{586B49AF-047E-4DA4-8EFD-8533B0791A8E}" type="pres">
      <dgm:prSet presAssocID="{E24F3C36-CEEB-42F6-9840-37196143A4B5}" presName="childShp" presStyleLbl="bgAccFollowNode1" presStyleIdx="1" presStyleCnt="2">
        <dgm:presLayoutVars>
          <dgm:bulletEnabled val="1"/>
        </dgm:presLayoutVars>
      </dgm:prSet>
      <dgm:spPr/>
      <dgm:t>
        <a:bodyPr/>
        <a:lstStyle/>
        <a:p>
          <a:endParaRPr lang="tr-TR"/>
        </a:p>
      </dgm:t>
    </dgm:pt>
  </dgm:ptLst>
  <dgm:cxnLst>
    <dgm:cxn modelId="{D1505C50-8B6E-4FB4-B2B2-8ED4CD42A1B5}" type="presOf" srcId="{E24F3C36-CEEB-42F6-9840-37196143A4B5}" destId="{A9675589-4AB8-44B6-8CE8-76776DCC71DD}" srcOrd="0" destOrd="0" presId="urn:microsoft.com/office/officeart/2005/8/layout/vList6"/>
    <dgm:cxn modelId="{A26D76FD-426C-458B-BCEB-85C628DEB295}" srcId="{0C120723-FD02-4FA2-BE20-0BAC05E74239}" destId="{E24F3C36-CEEB-42F6-9840-37196143A4B5}" srcOrd="1" destOrd="0" parTransId="{9C3022F4-9CF2-4537-BDFB-60D009347A29}" sibTransId="{506CBDD1-6ED5-4847-83C9-2CECCB13E072}"/>
    <dgm:cxn modelId="{D4401F40-5D04-4754-B715-B24898D5740D}" type="presOf" srcId="{0C120723-FD02-4FA2-BE20-0BAC05E74239}" destId="{FEE5365A-776D-4CD6-9E0E-3E597592178E}" srcOrd="0" destOrd="0" presId="urn:microsoft.com/office/officeart/2005/8/layout/vList6"/>
    <dgm:cxn modelId="{AA6A8F0C-995B-44DC-8F57-DA3A7AC1D8B5}" type="presOf" srcId="{F55321B4-63D2-4996-A9ED-78A73A45BAAC}" destId="{6595DA4A-67BB-4150-BA5C-65AF5190B19D}" srcOrd="0" destOrd="0" presId="urn:microsoft.com/office/officeart/2005/8/layout/vList6"/>
    <dgm:cxn modelId="{C1F50726-000D-474D-B94B-34F2718C305B}" srcId="{0C120723-FD02-4FA2-BE20-0BAC05E74239}" destId="{F55321B4-63D2-4996-A9ED-78A73A45BAAC}" srcOrd="0" destOrd="0" parTransId="{E5026062-B1FC-43D5-B79E-86BB0BD1023D}" sibTransId="{326DFF45-255E-4CB9-B63C-5CBA63CBBD74}"/>
    <dgm:cxn modelId="{5B71177A-E405-4BA5-B03B-FEB70100D2AC}" srcId="{E24F3C36-CEEB-42F6-9840-37196143A4B5}" destId="{6C5C198B-7743-47B7-B7C8-DDD0D922019A}" srcOrd="0" destOrd="0" parTransId="{5C66D510-E5B7-40F0-8556-DBCD3235B4FF}" sibTransId="{88CB462C-21CA-4DA8-BBE7-0307544272EC}"/>
    <dgm:cxn modelId="{2133A318-55B9-4A81-A307-3601585F71E1}" srcId="{F55321B4-63D2-4996-A9ED-78A73A45BAAC}" destId="{275549A6-B65B-42BF-819F-18AC004B1877}" srcOrd="0" destOrd="0" parTransId="{A15C87EB-AB12-4604-9802-30BFCEEE6595}" sibTransId="{80A294FA-0AB4-4A0C-B70B-5B65CE0EE730}"/>
    <dgm:cxn modelId="{5FFB1395-39A5-4163-ACBC-EF2298B48F66}" type="presOf" srcId="{6C5C198B-7743-47B7-B7C8-DDD0D922019A}" destId="{586B49AF-047E-4DA4-8EFD-8533B0791A8E}" srcOrd="0" destOrd="0" presId="urn:microsoft.com/office/officeart/2005/8/layout/vList6"/>
    <dgm:cxn modelId="{75A8B18F-1B5B-40CD-A575-45A7F1CC11F6}" type="presOf" srcId="{275549A6-B65B-42BF-819F-18AC004B1877}" destId="{CA505C16-1957-4728-8267-70235225B74C}" srcOrd="0" destOrd="0" presId="urn:microsoft.com/office/officeart/2005/8/layout/vList6"/>
    <dgm:cxn modelId="{C0A2D846-F8F5-4EAD-AA96-7F2ADD7E3126}" type="presParOf" srcId="{FEE5365A-776D-4CD6-9E0E-3E597592178E}" destId="{70CE851F-74C5-44EC-8639-C2BDCB54262B}" srcOrd="0" destOrd="0" presId="urn:microsoft.com/office/officeart/2005/8/layout/vList6"/>
    <dgm:cxn modelId="{437600D8-4191-488A-8E3F-E1231084CDED}" type="presParOf" srcId="{70CE851F-74C5-44EC-8639-C2BDCB54262B}" destId="{6595DA4A-67BB-4150-BA5C-65AF5190B19D}" srcOrd="0" destOrd="0" presId="urn:microsoft.com/office/officeart/2005/8/layout/vList6"/>
    <dgm:cxn modelId="{15B5B7CA-6472-4C3F-BB7F-75E241651CA4}" type="presParOf" srcId="{70CE851F-74C5-44EC-8639-C2BDCB54262B}" destId="{CA505C16-1957-4728-8267-70235225B74C}" srcOrd="1" destOrd="0" presId="urn:microsoft.com/office/officeart/2005/8/layout/vList6"/>
    <dgm:cxn modelId="{81C1E879-8006-4FC0-B068-3D14B40D1E0C}" type="presParOf" srcId="{FEE5365A-776D-4CD6-9E0E-3E597592178E}" destId="{8C38C890-2CFB-44C5-973A-8E213C7689AE}" srcOrd="1" destOrd="0" presId="urn:microsoft.com/office/officeart/2005/8/layout/vList6"/>
    <dgm:cxn modelId="{F021DAF7-9498-4893-9A7A-64EE5F87E2C3}" type="presParOf" srcId="{FEE5365A-776D-4CD6-9E0E-3E597592178E}" destId="{6AC30C33-3CBE-496E-9AB9-1AC1B8577CF3}" srcOrd="2" destOrd="0" presId="urn:microsoft.com/office/officeart/2005/8/layout/vList6"/>
    <dgm:cxn modelId="{AAD34518-D68B-4AEA-8370-4B0A6EC96702}" type="presParOf" srcId="{6AC30C33-3CBE-496E-9AB9-1AC1B8577CF3}" destId="{A9675589-4AB8-44B6-8CE8-76776DCC71DD}" srcOrd="0" destOrd="0" presId="urn:microsoft.com/office/officeart/2005/8/layout/vList6"/>
    <dgm:cxn modelId="{6F7457C3-74EC-4EDC-8404-8F2CA644F5B7}" type="presParOf" srcId="{6AC30C33-3CBE-496E-9AB9-1AC1B8577CF3}" destId="{586B49AF-047E-4DA4-8EFD-8533B0791A8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1849-12CD-4675-9870-B20404E693FE}">
      <dsp:nvSpPr>
        <dsp:cNvPr id="0" name=""/>
        <dsp:cNvSpPr/>
      </dsp:nvSpPr>
      <dsp:spPr>
        <a:xfrm>
          <a:off x="0" y="3012476"/>
          <a:ext cx="6261100" cy="49422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dirty="0" smtClean="0"/>
            <a:t>Sunulan hizmetlere ilişkin sürecin izlenmesi</a:t>
          </a:r>
          <a:endParaRPr lang="tr-TR" sz="1700" kern="1200" dirty="0"/>
        </a:p>
      </dsp:txBody>
      <dsp:txXfrm>
        <a:off x="0" y="3012476"/>
        <a:ext cx="6261100" cy="494221"/>
      </dsp:txXfrm>
    </dsp:sp>
    <dsp:sp modelId="{E40DC925-713A-4E9B-84A1-308DADA04030}">
      <dsp:nvSpPr>
        <dsp:cNvPr id="0" name=""/>
        <dsp:cNvSpPr/>
      </dsp:nvSpPr>
      <dsp:spPr>
        <a:xfrm rot="10800000">
          <a:off x="0" y="2259776"/>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dirty="0" smtClean="0"/>
            <a:t>Öğrencinin</a:t>
          </a:r>
          <a:r>
            <a:rPr lang="tr-TR" sz="1700" kern="1200" baseline="0" dirty="0" smtClean="0"/>
            <a:t> talep ettiği hizmetlerin sunulması</a:t>
          </a:r>
          <a:endParaRPr lang="tr-TR" sz="1700" kern="1200" dirty="0"/>
        </a:p>
      </dsp:txBody>
      <dsp:txXfrm rot="10800000">
        <a:off x="0" y="2259776"/>
        <a:ext cx="6261100" cy="493899"/>
      </dsp:txXfrm>
    </dsp:sp>
    <dsp:sp modelId="{4A829894-F35E-4793-8CF7-7280BCF73B66}">
      <dsp:nvSpPr>
        <dsp:cNvPr id="0" name=""/>
        <dsp:cNvSpPr/>
      </dsp:nvSpPr>
      <dsp:spPr>
        <a:xfrm rot="10800000">
          <a:off x="0" y="1507076"/>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dirty="0" smtClean="0"/>
            <a:t>Başvurunun incelenmesi ve öğrenciyle iletişime geçilmesi</a:t>
          </a:r>
          <a:endParaRPr lang="tr-TR" sz="1700" kern="1200" dirty="0"/>
        </a:p>
      </dsp:txBody>
      <dsp:txXfrm rot="10800000">
        <a:off x="0" y="1507076"/>
        <a:ext cx="6261100" cy="493899"/>
      </dsp:txXfrm>
    </dsp:sp>
    <dsp:sp modelId="{8DE62757-048F-4D22-B021-C74791CAB5C6}">
      <dsp:nvSpPr>
        <dsp:cNvPr id="0" name=""/>
        <dsp:cNvSpPr/>
      </dsp:nvSpPr>
      <dsp:spPr>
        <a:xfrm rot="10800000">
          <a:off x="0" y="754376"/>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dirty="0" smtClean="0"/>
            <a:t>Öğrencinin web sayfasında yer alan ‘Başvuru Formunu’ doldurması</a:t>
          </a:r>
          <a:endParaRPr lang="tr-TR" sz="1700" kern="1200" dirty="0"/>
        </a:p>
      </dsp:txBody>
      <dsp:txXfrm rot="10800000">
        <a:off x="0" y="754376"/>
        <a:ext cx="6261100" cy="493899"/>
      </dsp:txXfrm>
    </dsp:sp>
    <dsp:sp modelId="{2BD4291F-495F-4483-A007-1F6676C4A56B}">
      <dsp:nvSpPr>
        <dsp:cNvPr id="0" name=""/>
        <dsp:cNvSpPr/>
      </dsp:nvSpPr>
      <dsp:spPr>
        <a:xfrm rot="10800000">
          <a:off x="0" y="1677"/>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tr-TR" sz="1700" kern="1200" dirty="0" smtClean="0"/>
            <a:t>Öğrencinin</a:t>
          </a:r>
          <a:r>
            <a:rPr lang="tr-TR" sz="1700" kern="1200" baseline="0" dirty="0" smtClean="0"/>
            <a:t> birimle iletişime geçmesi</a:t>
          </a:r>
          <a:endParaRPr lang="tr-TR" sz="1700" kern="1200" dirty="0"/>
        </a:p>
      </dsp:txBody>
      <dsp:txXfrm rot="10800000">
        <a:off x="0" y="1677"/>
        <a:ext cx="6261100" cy="493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1849-12CD-4675-9870-B20404E693FE}">
      <dsp:nvSpPr>
        <dsp:cNvPr id="0" name=""/>
        <dsp:cNvSpPr/>
      </dsp:nvSpPr>
      <dsp:spPr>
        <a:xfrm>
          <a:off x="0" y="3012476"/>
          <a:ext cx="6261100" cy="49422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kern="1200" dirty="0" smtClean="0"/>
            <a:t>Sürecin izlenmesi</a:t>
          </a:r>
          <a:endParaRPr lang="tr-TR" sz="1600" kern="1200" dirty="0"/>
        </a:p>
      </dsp:txBody>
      <dsp:txXfrm>
        <a:off x="0" y="3012476"/>
        <a:ext cx="6261100" cy="494221"/>
      </dsp:txXfrm>
    </dsp:sp>
    <dsp:sp modelId="{E40DC925-713A-4E9B-84A1-308DADA04030}">
      <dsp:nvSpPr>
        <dsp:cNvPr id="0" name=""/>
        <dsp:cNvSpPr/>
      </dsp:nvSpPr>
      <dsp:spPr>
        <a:xfrm rot="10800000">
          <a:off x="0" y="2259776"/>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kern="1200" smtClean="0"/>
            <a:t>Resmi yazıyla uyarlama taleplerinin ilgili öğretim elemanlarına iletilmesi</a:t>
          </a:r>
          <a:endParaRPr lang="tr-TR" sz="1600" kern="1200"/>
        </a:p>
      </dsp:txBody>
      <dsp:txXfrm rot="10800000">
        <a:off x="0" y="2259776"/>
        <a:ext cx="6261100" cy="493899"/>
      </dsp:txXfrm>
    </dsp:sp>
    <dsp:sp modelId="{4A829894-F35E-4793-8CF7-7280BCF73B66}">
      <dsp:nvSpPr>
        <dsp:cNvPr id="0" name=""/>
        <dsp:cNvSpPr/>
      </dsp:nvSpPr>
      <dsp:spPr>
        <a:xfrm rot="10800000">
          <a:off x="0" y="1507076"/>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kern="1200" dirty="0" smtClean="0"/>
            <a:t>Uyarlama talebinin değerlendirilmesi</a:t>
          </a:r>
          <a:endParaRPr lang="tr-TR" sz="1600" kern="1200" dirty="0"/>
        </a:p>
      </dsp:txBody>
      <dsp:txXfrm rot="10800000">
        <a:off x="0" y="1507076"/>
        <a:ext cx="6261100" cy="493899"/>
      </dsp:txXfrm>
    </dsp:sp>
    <dsp:sp modelId="{8DE62757-048F-4D22-B021-C74791CAB5C6}">
      <dsp:nvSpPr>
        <dsp:cNvPr id="0" name=""/>
        <dsp:cNvSpPr/>
      </dsp:nvSpPr>
      <dsp:spPr>
        <a:xfrm rot="10800000">
          <a:off x="0" y="754376"/>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kern="1200" dirty="0" smtClean="0"/>
            <a:t>Öğrencinin uyarlama taleplerini dilekçeyle danışma iletmesi</a:t>
          </a:r>
          <a:endParaRPr lang="tr-TR" sz="1600" kern="1200" dirty="0"/>
        </a:p>
      </dsp:txBody>
      <dsp:txXfrm rot="10800000">
        <a:off x="0" y="754376"/>
        <a:ext cx="6261100" cy="493899"/>
      </dsp:txXfrm>
    </dsp:sp>
    <dsp:sp modelId="{2BD4291F-495F-4483-A007-1F6676C4A56B}">
      <dsp:nvSpPr>
        <dsp:cNvPr id="0" name=""/>
        <dsp:cNvSpPr/>
      </dsp:nvSpPr>
      <dsp:spPr>
        <a:xfrm rot="10800000">
          <a:off x="0" y="1677"/>
          <a:ext cx="6261100" cy="760113"/>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kern="1200" dirty="0" smtClean="0"/>
            <a:t>Öğrencinin</a:t>
          </a:r>
          <a:r>
            <a:rPr lang="tr-TR" sz="1600" kern="1200" baseline="0" dirty="0" smtClean="0"/>
            <a:t> danışmanla iletişime geçmesi</a:t>
          </a:r>
          <a:endParaRPr lang="tr-TR" sz="1600" kern="1200" dirty="0"/>
        </a:p>
      </dsp:txBody>
      <dsp:txXfrm rot="10800000">
        <a:off x="0" y="1677"/>
        <a:ext cx="6261100" cy="493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5C16-1957-4728-8267-70235225B74C}">
      <dsp:nvSpPr>
        <dsp:cNvPr id="0" name=""/>
        <dsp:cNvSpPr/>
      </dsp:nvSpPr>
      <dsp:spPr>
        <a:xfrm>
          <a:off x="2565399" y="447"/>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anket.mu.edu.tr adresinde ulaşabilirsiniz.</a:t>
          </a:r>
          <a:endParaRPr lang="tr-TR" sz="2000" kern="1200" dirty="0"/>
        </a:p>
      </dsp:txBody>
      <dsp:txXfrm>
        <a:off x="2565399" y="218573"/>
        <a:ext cx="3193722" cy="1308756"/>
      </dsp:txXfrm>
    </dsp:sp>
    <dsp:sp modelId="{6595DA4A-67BB-4150-BA5C-65AF5190B19D}">
      <dsp:nvSpPr>
        <dsp:cNvPr id="0" name=""/>
        <dsp:cNvSpPr/>
      </dsp:nvSpPr>
      <dsp:spPr>
        <a:xfrm>
          <a:off x="0" y="447"/>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Engelli Öğrenci Birim Başvuru Formu</a:t>
          </a:r>
        </a:p>
      </dsp:txBody>
      <dsp:txXfrm>
        <a:off x="85184" y="85631"/>
        <a:ext cx="2395031" cy="1574640"/>
      </dsp:txXfrm>
    </dsp:sp>
    <dsp:sp modelId="{586B49AF-047E-4DA4-8EFD-8533B0791A8E}">
      <dsp:nvSpPr>
        <dsp:cNvPr id="0" name=""/>
        <dsp:cNvSpPr/>
      </dsp:nvSpPr>
      <dsp:spPr>
        <a:xfrm>
          <a:off x="2565399" y="1919956"/>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engelsiz.mu.edu.tr web sayfasında yer alan belgeler bölümünden ulaşabilirsiniz. </a:t>
          </a:r>
          <a:endParaRPr lang="tr-TR" sz="2000" kern="1200" dirty="0"/>
        </a:p>
      </dsp:txBody>
      <dsp:txXfrm>
        <a:off x="2565399" y="2138082"/>
        <a:ext cx="3193722" cy="1308756"/>
      </dsp:txXfrm>
    </dsp:sp>
    <dsp:sp modelId="{A9675589-4AB8-44B6-8CE8-76776DCC71DD}">
      <dsp:nvSpPr>
        <dsp:cNvPr id="0" name=""/>
        <dsp:cNvSpPr/>
      </dsp:nvSpPr>
      <dsp:spPr>
        <a:xfrm>
          <a:off x="0" y="1919956"/>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tr-TR" sz="1500" kern="1200" dirty="0" smtClean="0"/>
            <a:t>Öğrenci Uyarlama Talep Dilekçesi</a:t>
          </a:r>
        </a:p>
        <a:p>
          <a:pPr lvl="0" algn="ctr" defTabSz="666750">
            <a:lnSpc>
              <a:spcPct val="90000"/>
            </a:lnSpc>
            <a:spcBef>
              <a:spcPct val="0"/>
            </a:spcBef>
            <a:spcAft>
              <a:spcPct val="35000"/>
            </a:spcAft>
          </a:pPr>
          <a:r>
            <a:rPr lang="tr-TR" sz="1500" kern="1200" dirty="0" smtClean="0"/>
            <a:t>Uyarlama Talep Formu</a:t>
          </a:r>
        </a:p>
        <a:p>
          <a:pPr lvl="0" algn="ctr" defTabSz="666750">
            <a:lnSpc>
              <a:spcPct val="90000"/>
            </a:lnSpc>
            <a:spcBef>
              <a:spcPct val="0"/>
            </a:spcBef>
            <a:spcAft>
              <a:spcPct val="35000"/>
            </a:spcAft>
          </a:pPr>
          <a:r>
            <a:rPr lang="tr-TR" sz="1500" kern="1200" dirty="0" smtClean="0"/>
            <a:t>Ses/Görüntü Kaydı Taahhütname</a:t>
          </a:r>
        </a:p>
        <a:p>
          <a:pPr lvl="0" algn="ctr" defTabSz="666750">
            <a:lnSpc>
              <a:spcPct val="90000"/>
            </a:lnSpc>
            <a:spcBef>
              <a:spcPct val="0"/>
            </a:spcBef>
            <a:spcAft>
              <a:spcPct val="35000"/>
            </a:spcAft>
          </a:pPr>
          <a:endParaRPr lang="tr-TR" sz="1500" kern="1200" dirty="0"/>
        </a:p>
      </dsp:txBody>
      <dsp:txXfrm>
        <a:off x="85184" y="2005140"/>
        <a:ext cx="2395031" cy="15746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10</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816" y="2551471"/>
            <a:ext cx="7934628" cy="1563329"/>
          </a:xfrm>
          <a:noFill/>
          <a:effectLst>
            <a:outerShdw blurRad="50800" dist="25400" dir="2700000" algn="tl" rotWithShape="0">
              <a:prstClr val="black">
                <a:alpha val="40000"/>
              </a:prstClr>
            </a:outerShdw>
          </a:effectLst>
        </p:spPr>
        <p:txBody>
          <a:bodyPr>
            <a:normAutofit/>
          </a:bodyPr>
          <a:lstStyle>
            <a:lvl1pPr algn="l">
              <a:defRPr sz="3600">
                <a:solidFill>
                  <a:schemeClr val="tx2">
                    <a:lumMod val="75000"/>
                  </a:schemeClr>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575185" y="4107426"/>
            <a:ext cx="7934634" cy="656302"/>
          </a:xfrm>
        </p:spPr>
        <p:txBody>
          <a:bodyPr>
            <a:normAutofit/>
          </a:bodyPr>
          <a:lstStyle>
            <a:lvl1pPr marL="0" indent="0" algn="l">
              <a:buNone/>
              <a:defRPr sz="2800" b="0" i="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816" y="0"/>
            <a:ext cx="8259098" cy="763526"/>
          </a:xfrm>
        </p:spPr>
        <p:txBody>
          <a:bodyPr>
            <a:normAutofit/>
          </a:bodyPr>
          <a:lstStyle>
            <a:lvl1pPr algn="l">
              <a:defRPr sz="3600" baseline="0">
                <a:solidFill>
                  <a:schemeClr val="tx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1446" y="1445343"/>
            <a:ext cx="8229600" cy="3303638"/>
          </a:xfrm>
        </p:spPr>
        <p:txBody>
          <a:bodyPr/>
          <a:lstStyle>
            <a:lvl1pPr algn="l">
              <a:defRPr sz="2800">
                <a:solidFill>
                  <a:schemeClr val="tx2">
                    <a:lumMod val="75000"/>
                  </a:schemeClr>
                </a:solidFill>
              </a:defRPr>
            </a:lvl1pPr>
            <a:lvl2pPr algn="l">
              <a:defRPr>
                <a:solidFill>
                  <a:schemeClr val="tx2">
                    <a:lumMod val="75000"/>
                  </a:schemeClr>
                </a:solidFill>
              </a:defRPr>
            </a:lvl2pPr>
            <a:lvl3pPr algn="l">
              <a:defRPr>
                <a:solidFill>
                  <a:schemeClr val="tx2">
                    <a:lumMod val="75000"/>
                  </a:schemeClr>
                </a:solidFill>
              </a:defRPr>
            </a:lvl3pPr>
            <a:lvl4pPr algn="l">
              <a:defRPr>
                <a:solidFill>
                  <a:schemeClr val="tx2">
                    <a:lumMod val="75000"/>
                  </a:schemeClr>
                </a:solidFill>
              </a:defRPr>
            </a:lvl4pPr>
            <a:lvl5pPr algn="l">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762" y="436033"/>
            <a:ext cx="6289254" cy="725349"/>
          </a:xfrm>
        </p:spPr>
        <p:txBody>
          <a:bodyPr>
            <a:normAutofit/>
          </a:bodyPr>
          <a:lstStyle>
            <a:lvl1pPr algn="l">
              <a:defRPr sz="3600">
                <a:solidFill>
                  <a:schemeClr val="tx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0" y="1209366"/>
            <a:ext cx="6260693" cy="3508626"/>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3" y="0"/>
            <a:ext cx="8093365" cy="763525"/>
          </a:xfrm>
        </p:spPr>
        <p:txBody>
          <a:bodyPr>
            <a:normAutofit/>
          </a:bodyPr>
          <a:lstStyle>
            <a:lvl1pPr algn="l">
              <a:defRPr sz="3600" baseline="0">
                <a:solidFill>
                  <a:schemeClr val="tx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85014"/>
            <a:ext cx="4040188" cy="479822"/>
          </a:xfrm>
        </p:spPr>
        <p:txBody>
          <a:bodyPr anchor="b"/>
          <a:lstStyle>
            <a:lvl1pPr marL="0" indent="0" algn="ctr">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57411"/>
            <a:ext cx="4040188" cy="2276294"/>
          </a:xfrm>
        </p:spPr>
        <p:txBody>
          <a:bodyPr/>
          <a:lstStyle>
            <a:lvl1pPr algn="ctr">
              <a:defRPr sz="2400">
                <a:solidFill>
                  <a:schemeClr val="tx2">
                    <a:lumMod val="75000"/>
                  </a:schemeClr>
                </a:solidFill>
              </a:defRPr>
            </a:lvl1pPr>
            <a:lvl2pPr algn="ctr">
              <a:defRPr sz="2000">
                <a:solidFill>
                  <a:schemeClr val="tx2">
                    <a:lumMod val="75000"/>
                  </a:schemeClr>
                </a:solidFill>
              </a:defRPr>
            </a:lvl2pPr>
            <a:lvl3pPr algn="ctr">
              <a:defRPr sz="1800">
                <a:solidFill>
                  <a:schemeClr val="tx2">
                    <a:lumMod val="75000"/>
                  </a:schemeClr>
                </a:solidFill>
              </a:defRPr>
            </a:lvl3pPr>
            <a:lvl4pPr algn="ctr">
              <a:defRPr sz="1600">
                <a:solidFill>
                  <a:schemeClr val="tx2">
                    <a:lumMod val="75000"/>
                  </a:schemeClr>
                </a:solidFill>
              </a:defRPr>
            </a:lvl4pPr>
            <a:lvl5pPr algn="ct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85014"/>
            <a:ext cx="4041775" cy="479822"/>
          </a:xfrm>
        </p:spPr>
        <p:txBody>
          <a:bodyPr anchor="b"/>
          <a:lstStyle>
            <a:lvl1pPr marL="0" indent="0" algn="ctr">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57411"/>
            <a:ext cx="4041775" cy="2276294"/>
          </a:xfrm>
        </p:spPr>
        <p:txBody>
          <a:bodyPr/>
          <a:lstStyle>
            <a:lvl1pPr algn="ctr">
              <a:defRPr sz="2400">
                <a:solidFill>
                  <a:schemeClr val="tx2">
                    <a:lumMod val="75000"/>
                  </a:schemeClr>
                </a:solidFill>
              </a:defRPr>
            </a:lvl1pPr>
            <a:lvl2pPr algn="ctr">
              <a:defRPr sz="2000">
                <a:solidFill>
                  <a:schemeClr val="tx2">
                    <a:lumMod val="75000"/>
                  </a:schemeClr>
                </a:solidFill>
              </a:defRPr>
            </a:lvl2pPr>
            <a:lvl3pPr algn="ctr">
              <a:defRPr sz="1800">
                <a:solidFill>
                  <a:schemeClr val="tx2">
                    <a:lumMod val="75000"/>
                  </a:schemeClr>
                </a:solidFill>
              </a:defRPr>
            </a:lvl3pPr>
            <a:lvl4pPr algn="ctr">
              <a:defRPr sz="1600">
                <a:solidFill>
                  <a:schemeClr val="tx2">
                    <a:lumMod val="75000"/>
                  </a:schemeClr>
                </a:solidFill>
              </a:defRPr>
            </a:lvl4pPr>
            <a:lvl5pPr algn="ct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986" y="3499056"/>
            <a:ext cx="5070767" cy="1732935"/>
          </a:xfrm>
        </p:spPr>
        <p:txBody>
          <a:bodyPr>
            <a:noAutofit/>
          </a:bodyPr>
          <a:lstStyle/>
          <a:p>
            <a:r>
              <a:rPr lang="en-US" sz="2800" dirty="0" err="1"/>
              <a:t>Muğla</a:t>
            </a:r>
            <a:r>
              <a:rPr lang="en-US" sz="2800" dirty="0"/>
              <a:t> </a:t>
            </a:r>
            <a:r>
              <a:rPr lang="en-US" sz="2800" dirty="0" err="1"/>
              <a:t>Sıtkı</a:t>
            </a:r>
            <a:r>
              <a:rPr lang="en-US" sz="2800" dirty="0"/>
              <a:t> </a:t>
            </a:r>
            <a:r>
              <a:rPr lang="en-US" sz="2800" dirty="0" err="1"/>
              <a:t>Koçman</a:t>
            </a:r>
            <a:r>
              <a:rPr lang="en-US" sz="2800" dirty="0"/>
              <a:t> </a:t>
            </a:r>
            <a:r>
              <a:rPr lang="en-US" sz="2800" dirty="0" err="1"/>
              <a:t>Üniversitesi</a:t>
            </a:r>
            <a:r>
              <a:rPr lang="en-US" sz="2800" dirty="0"/>
              <a:t/>
            </a:r>
            <a:br>
              <a:rPr lang="en-US" sz="2800" dirty="0"/>
            </a:br>
            <a:r>
              <a:rPr lang="en-US" sz="2800" dirty="0" err="1"/>
              <a:t>Engelsiz</a:t>
            </a:r>
            <a:r>
              <a:rPr lang="en-US" sz="2800" dirty="0"/>
              <a:t> </a:t>
            </a:r>
            <a:r>
              <a:rPr lang="en-US" sz="2800" dirty="0" err="1"/>
              <a:t>Kampüs</a:t>
            </a:r>
            <a:r>
              <a:rPr lang="en-US" sz="2800" dirty="0"/>
              <a:t> </a:t>
            </a:r>
            <a:r>
              <a:rPr lang="en-US" sz="2800" dirty="0" err="1"/>
              <a:t>Birimi</a:t>
            </a:r>
            <a:endParaRPr lang="en-US" sz="2800"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501446" y="415637"/>
            <a:ext cx="4922609" cy="763526"/>
          </a:xfrm>
        </p:spPr>
        <p:txBody>
          <a:bodyPr>
            <a:normAutofit fontScale="90000"/>
          </a:bodyPr>
          <a:lstStyle/>
          <a:p>
            <a:r>
              <a:rPr lang="tr-TR" dirty="0" smtClean="0"/>
              <a:t>Kimler sunulan hizmetlerden yararlanabilir?</a:t>
            </a:r>
            <a:endParaRPr lang="tr-TR" dirty="0"/>
          </a:p>
        </p:txBody>
      </p:sp>
      <p:sp>
        <p:nvSpPr>
          <p:cNvPr id="6" name="İçerik Yer Tutucusu 5"/>
          <p:cNvSpPr>
            <a:spLocks noGrp="1"/>
          </p:cNvSpPr>
          <p:nvPr>
            <p:ph idx="1"/>
          </p:nvPr>
        </p:nvSpPr>
        <p:spPr>
          <a:xfrm>
            <a:off x="501446" y="1485900"/>
            <a:ext cx="8229600" cy="3263081"/>
          </a:xfrm>
        </p:spPr>
        <p:txBody>
          <a:bodyPr>
            <a:normAutofit fontScale="92500" lnSpcReduction="20000"/>
          </a:bodyPr>
          <a:lstStyle/>
          <a:p>
            <a:r>
              <a:rPr lang="tr-TR" dirty="0"/>
              <a:t>Doğuştan veya sonradan herhangi bir nedenle bedensel, zihinsel, ruhsal, duygusal ve sosyal yeteneklerini çeşitli derecelerde kaybetmesi nedeniyle toplumsal yaşama uyum sağlama ve günlük gereksinimlerini karşılama güçlükleri olan ve korunma, bakım, rehabilitasyon, danışmanlık ve destek hizmetlerine ihtiyaç duyan </a:t>
            </a:r>
            <a:r>
              <a:rPr lang="tr-TR" dirty="0" smtClean="0"/>
              <a:t>öğrenciler,</a:t>
            </a:r>
          </a:p>
          <a:p>
            <a:r>
              <a:rPr lang="tr-TR" dirty="0" smtClean="0"/>
              <a:t>%</a:t>
            </a:r>
            <a:r>
              <a:rPr lang="tr-TR" dirty="0"/>
              <a:t>20 e</a:t>
            </a:r>
            <a:r>
              <a:rPr lang="tr-TR" dirty="0" smtClean="0"/>
              <a:t>ngel </a:t>
            </a:r>
            <a:r>
              <a:rPr lang="tr-TR" dirty="0"/>
              <a:t>r</a:t>
            </a:r>
            <a:r>
              <a:rPr lang="tr-TR" dirty="0" smtClean="0"/>
              <a:t>aporu bulunan öğrenciler ve engelsiz kampüs </a:t>
            </a:r>
            <a:r>
              <a:rPr lang="tr-TR" dirty="0"/>
              <a:t>Birimi’ne kayıt </a:t>
            </a:r>
            <a:r>
              <a:rPr lang="tr-TR" dirty="0" smtClean="0"/>
              <a:t>olan öğrenciler.</a:t>
            </a:r>
            <a:endParaRPr lang="tr-TR" dirty="0"/>
          </a:p>
        </p:txBody>
      </p:sp>
    </p:spTree>
    <p:extLst>
      <p:ext uri="{BB962C8B-B14F-4D97-AF65-F5344CB8AC3E}">
        <p14:creationId xmlns:p14="http://schemas.microsoft.com/office/powerpoint/2010/main" val="10910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Birime Başvuru ve Kayıt Süreci</a:t>
            </a:r>
            <a:endParaRPr lang="en-US" dirty="0"/>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2706987209"/>
              </p:ext>
            </p:extLst>
          </p:nvPr>
        </p:nvGraphicFramePr>
        <p:xfrm>
          <a:off x="457200" y="1209675"/>
          <a:ext cx="6261100"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183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Uyarlamalara İlişkin Süreç</a:t>
            </a:r>
            <a:endParaRPr lang="en-US" dirty="0"/>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3760545995"/>
              </p:ext>
            </p:extLst>
          </p:nvPr>
        </p:nvGraphicFramePr>
        <p:xfrm>
          <a:off x="457200" y="1209675"/>
          <a:ext cx="6261100"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898" y="281175"/>
            <a:ext cx="6413610" cy="610820"/>
          </a:xfrm>
        </p:spPr>
        <p:txBody>
          <a:bodyPr>
            <a:normAutofit fontScale="90000"/>
          </a:bodyPr>
          <a:lstStyle/>
          <a:p>
            <a:r>
              <a:rPr lang="tr-TR" dirty="0" smtClean="0"/>
              <a:t>Formlar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87269996"/>
              </p:ext>
            </p:extLst>
          </p:nvPr>
        </p:nvGraphicFramePr>
        <p:xfrm>
          <a:off x="449263" y="1044700"/>
          <a:ext cx="6413500" cy="366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54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Gizlilik</a:t>
            </a:r>
            <a:endParaRPr lang="tr-TR" dirty="0"/>
          </a:p>
        </p:txBody>
      </p:sp>
      <p:sp>
        <p:nvSpPr>
          <p:cNvPr id="3" name="İçerik Yer Tutucusu 2"/>
          <p:cNvSpPr>
            <a:spLocks noGrp="1"/>
          </p:cNvSpPr>
          <p:nvPr>
            <p:ph idx="1"/>
          </p:nvPr>
        </p:nvSpPr>
        <p:spPr/>
        <p:txBody>
          <a:bodyPr>
            <a:normAutofit fontScale="92500"/>
          </a:bodyPr>
          <a:lstStyle/>
          <a:p>
            <a:r>
              <a:rPr lang="tr-TR" dirty="0"/>
              <a:t>Ö</a:t>
            </a:r>
            <a:r>
              <a:rPr lang="tr-TR" dirty="0" smtClean="0"/>
              <a:t>ğrencilerin paylaşmış oldukları kişisel </a:t>
            </a:r>
            <a:r>
              <a:rPr lang="tr-TR" dirty="0"/>
              <a:t>bilgileri, gizlilik ilkesine göre, yalnızca izinleri doğrultusunda </a:t>
            </a:r>
            <a:r>
              <a:rPr lang="tr-TR" dirty="0" smtClean="0"/>
              <a:t>paylaşılabilmektedir.</a:t>
            </a:r>
          </a:p>
          <a:p>
            <a:r>
              <a:rPr lang="tr-TR" dirty="0" smtClean="0"/>
              <a:t>Uyarlama talebiniz doğrultusunda ilgili dersin öğretim elemanlarına, </a:t>
            </a:r>
            <a:r>
              <a:rPr lang="tr-TR" dirty="0"/>
              <a:t>Birim aracılığı ile gönderilen öğrenci </a:t>
            </a:r>
            <a:r>
              <a:rPr lang="tr-TR" dirty="0" smtClean="0"/>
              <a:t>bilgilerinizi öğretim elemanları gizli </a:t>
            </a:r>
            <a:r>
              <a:rPr lang="tr-TR" dirty="0"/>
              <a:t>tutmak ile yükümlüdürler.</a:t>
            </a:r>
          </a:p>
        </p:txBody>
      </p:sp>
    </p:spTree>
    <p:extLst>
      <p:ext uri="{BB962C8B-B14F-4D97-AF65-F5344CB8AC3E}">
        <p14:creationId xmlns:p14="http://schemas.microsoft.com/office/powerpoint/2010/main" val="396901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353291"/>
            <a:ext cx="8093365" cy="763525"/>
          </a:xfrm>
        </p:spPr>
        <p:txBody>
          <a:bodyPr/>
          <a:lstStyle/>
          <a:p>
            <a:r>
              <a:rPr lang="tr-TR" dirty="0" smtClean="0"/>
              <a:t>İletişim</a:t>
            </a:r>
            <a:endParaRPr lang="en-US" dirty="0"/>
          </a:p>
        </p:txBody>
      </p:sp>
      <p:sp>
        <p:nvSpPr>
          <p:cNvPr id="3" name="İçerik Yer Tutucusu 2"/>
          <p:cNvSpPr>
            <a:spLocks noGrp="1"/>
          </p:cNvSpPr>
          <p:nvPr>
            <p:ph sz="half" idx="2"/>
          </p:nvPr>
        </p:nvSpPr>
        <p:spPr>
          <a:xfrm>
            <a:off x="1609588" y="2109562"/>
            <a:ext cx="5742275" cy="2276294"/>
          </a:xfrm>
        </p:spPr>
        <p:txBody>
          <a:bodyPr>
            <a:normAutofit/>
          </a:bodyPr>
          <a:lstStyle/>
          <a:p>
            <a:pPr marL="0" indent="0">
              <a:buNone/>
            </a:pPr>
            <a:r>
              <a:rPr lang="tr-TR" dirty="0" smtClean="0"/>
              <a:t>Adres</a:t>
            </a:r>
            <a:r>
              <a:rPr lang="tr-TR" dirty="0"/>
              <a:t>: Su Ürünleri Fakültesi 1. Kat No.101</a:t>
            </a:r>
          </a:p>
          <a:p>
            <a:pPr marL="0" indent="0">
              <a:buNone/>
            </a:pPr>
            <a:r>
              <a:rPr lang="tr-TR" dirty="0"/>
              <a:t>Telefon: </a:t>
            </a:r>
            <a:r>
              <a:rPr lang="tr-TR" dirty="0" smtClean="0"/>
              <a:t>02522115501</a:t>
            </a:r>
          </a:p>
          <a:p>
            <a:pPr marL="0" indent="0">
              <a:buNone/>
            </a:pPr>
            <a:r>
              <a:rPr lang="tr-TR" dirty="0" smtClean="0"/>
              <a:t>e-posta</a:t>
            </a:r>
            <a:r>
              <a:rPr lang="tr-TR" dirty="0"/>
              <a:t>: engelsizkampusbirimi@mu.edu.tr</a:t>
            </a:r>
          </a:p>
          <a:p>
            <a:pPr marL="0" indent="0">
              <a:buNone/>
            </a:pPr>
            <a:endParaRPr lang="tr-TR" dirty="0"/>
          </a:p>
        </p:txBody>
      </p:sp>
    </p:spTree>
    <p:extLst>
      <p:ext uri="{BB962C8B-B14F-4D97-AF65-F5344CB8AC3E}">
        <p14:creationId xmlns:p14="http://schemas.microsoft.com/office/powerpoint/2010/main" val="86105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43" y="250003"/>
            <a:ext cx="8093363" cy="916230"/>
          </a:xfrm>
        </p:spPr>
        <p:txBody>
          <a:bodyPr>
            <a:normAutofit/>
          </a:bodyPr>
          <a:lstStyle/>
          <a:p>
            <a:r>
              <a:rPr lang="en-US" sz="2400" dirty="0" err="1"/>
              <a:t>Engelsiz</a:t>
            </a:r>
            <a:r>
              <a:rPr lang="en-US" sz="2400" dirty="0"/>
              <a:t> </a:t>
            </a:r>
            <a:r>
              <a:rPr lang="en-US" sz="2400" dirty="0" err="1"/>
              <a:t>Kampüs</a:t>
            </a:r>
            <a:r>
              <a:rPr lang="en-US" sz="2400" dirty="0"/>
              <a:t> </a:t>
            </a:r>
            <a:r>
              <a:rPr lang="tr-TR" sz="2400" dirty="0" err="1" smtClean="0"/>
              <a:t>B</a:t>
            </a:r>
            <a:r>
              <a:rPr lang="en-US" sz="2400" dirty="0" err="1" smtClean="0"/>
              <a:t>iriminin</a:t>
            </a:r>
            <a:r>
              <a:rPr lang="en-US" sz="2400" dirty="0" smtClean="0"/>
              <a:t> </a:t>
            </a:r>
            <a:r>
              <a:rPr lang="tr-TR" sz="2400" dirty="0" err="1"/>
              <a:t>A</a:t>
            </a:r>
            <a:r>
              <a:rPr lang="en-US" sz="2400" dirty="0" err="1" smtClean="0"/>
              <a:t>macı</a:t>
            </a:r>
            <a:endParaRPr lang="en-US" sz="2400" dirty="0"/>
          </a:p>
        </p:txBody>
      </p:sp>
      <p:sp>
        <p:nvSpPr>
          <p:cNvPr id="3" name="Content Placeholder 2"/>
          <p:cNvSpPr>
            <a:spLocks noGrp="1"/>
          </p:cNvSpPr>
          <p:nvPr>
            <p:ph idx="1"/>
          </p:nvPr>
        </p:nvSpPr>
        <p:spPr>
          <a:xfrm>
            <a:off x="175643" y="1476516"/>
            <a:ext cx="8229600" cy="3303638"/>
          </a:xfrm>
        </p:spPr>
        <p:txBody>
          <a:bodyPr/>
          <a:lstStyle/>
          <a:p>
            <a:r>
              <a:rPr lang="en-US" sz="2400" dirty="0" err="1"/>
              <a:t>Engelsiz</a:t>
            </a:r>
            <a:r>
              <a:rPr lang="en-US" sz="2400" dirty="0"/>
              <a:t> </a:t>
            </a:r>
            <a:r>
              <a:rPr lang="en-US" sz="2400" dirty="0" err="1"/>
              <a:t>Kampüs</a:t>
            </a:r>
            <a:r>
              <a:rPr lang="en-US" sz="2400" dirty="0"/>
              <a:t> </a:t>
            </a:r>
            <a:r>
              <a:rPr lang="en-US" sz="2400" dirty="0" err="1"/>
              <a:t>Birimi</a:t>
            </a:r>
            <a:r>
              <a:rPr lang="en-US" sz="2400" dirty="0"/>
              <a:t>, </a:t>
            </a:r>
            <a:r>
              <a:rPr lang="en-US" sz="2400" dirty="0" err="1"/>
              <a:t>üniversitemizde</a:t>
            </a:r>
            <a:r>
              <a:rPr lang="en-US" sz="2400" dirty="0"/>
              <a:t> </a:t>
            </a:r>
            <a:r>
              <a:rPr lang="en-US" sz="2400" dirty="0" err="1"/>
              <a:t>öğretim</a:t>
            </a:r>
            <a:r>
              <a:rPr lang="en-US" sz="2400" dirty="0"/>
              <a:t> </a:t>
            </a:r>
            <a:r>
              <a:rPr lang="en-US" sz="2400" dirty="0" err="1"/>
              <a:t>gören</a:t>
            </a:r>
            <a:r>
              <a:rPr lang="en-US" sz="2400" dirty="0"/>
              <a:t> </a:t>
            </a:r>
            <a:r>
              <a:rPr lang="en-US" sz="2400" dirty="0" err="1"/>
              <a:t>engeli</a:t>
            </a:r>
            <a:r>
              <a:rPr lang="en-US" sz="2400" dirty="0"/>
              <a:t> </a:t>
            </a:r>
            <a:r>
              <a:rPr lang="en-US" sz="2400" dirty="0" err="1"/>
              <a:t>olan</a:t>
            </a:r>
            <a:r>
              <a:rPr lang="en-US" sz="2400" dirty="0"/>
              <a:t> </a:t>
            </a:r>
            <a:r>
              <a:rPr lang="en-US" sz="2400" dirty="0" err="1"/>
              <a:t>öğrencilere</a:t>
            </a:r>
            <a:r>
              <a:rPr lang="en-US" sz="2400" dirty="0"/>
              <a:t> </a:t>
            </a:r>
            <a:r>
              <a:rPr lang="en-US" sz="2400" dirty="0" err="1"/>
              <a:t>gereksinim</a:t>
            </a:r>
            <a:r>
              <a:rPr lang="en-US" sz="2400" dirty="0"/>
              <a:t> </a:t>
            </a:r>
            <a:r>
              <a:rPr lang="en-US" sz="2400" dirty="0" err="1"/>
              <a:t>duydukları</a:t>
            </a:r>
            <a:r>
              <a:rPr lang="en-US" sz="2400" dirty="0"/>
              <a:t> </a:t>
            </a:r>
            <a:r>
              <a:rPr lang="en-US" sz="2400" dirty="0" err="1"/>
              <a:t>akademik</a:t>
            </a:r>
            <a:r>
              <a:rPr lang="en-US" sz="2400" dirty="0"/>
              <a:t> </a:t>
            </a:r>
            <a:r>
              <a:rPr lang="en-US" sz="2400" dirty="0" err="1"/>
              <a:t>ve</a:t>
            </a:r>
            <a:r>
              <a:rPr lang="en-US" sz="2400" dirty="0"/>
              <a:t> </a:t>
            </a:r>
            <a:r>
              <a:rPr lang="en-US" sz="2400" dirty="0" err="1"/>
              <a:t>sosyal</a:t>
            </a:r>
            <a:r>
              <a:rPr lang="en-US" sz="2400" dirty="0"/>
              <a:t> </a:t>
            </a:r>
            <a:r>
              <a:rPr lang="en-US" sz="2400" dirty="0" err="1"/>
              <a:t>desteği</a:t>
            </a:r>
            <a:r>
              <a:rPr lang="en-US" sz="2400" dirty="0"/>
              <a:t> </a:t>
            </a:r>
            <a:r>
              <a:rPr lang="en-US" sz="2400" dirty="0" err="1"/>
              <a:t>sağlamaktadır</a:t>
            </a:r>
            <a:r>
              <a:rPr lang="en-US" sz="2400" dirty="0"/>
              <a:t>. </a:t>
            </a:r>
            <a:r>
              <a:rPr lang="en-US" sz="2400" dirty="0" err="1"/>
              <a:t>Bunun</a:t>
            </a:r>
            <a:r>
              <a:rPr lang="en-US" sz="2400" dirty="0"/>
              <a:t> </a:t>
            </a:r>
            <a:r>
              <a:rPr lang="en-US" sz="2400" dirty="0" err="1"/>
              <a:t>yanında</a:t>
            </a:r>
            <a:r>
              <a:rPr lang="en-US" sz="2400" dirty="0"/>
              <a:t> </a:t>
            </a:r>
            <a:r>
              <a:rPr lang="en-US" sz="2400" dirty="0" err="1"/>
              <a:t>öğretim</a:t>
            </a:r>
            <a:r>
              <a:rPr lang="en-US" sz="2400" dirty="0"/>
              <a:t> </a:t>
            </a:r>
            <a:r>
              <a:rPr lang="en-US" sz="2400" dirty="0" err="1"/>
              <a:t>elemanlarına</a:t>
            </a:r>
            <a:r>
              <a:rPr lang="en-US" sz="2400" dirty="0"/>
              <a:t>, </a:t>
            </a:r>
            <a:r>
              <a:rPr lang="en-US" sz="2400" dirty="0" err="1"/>
              <a:t>engeli</a:t>
            </a:r>
            <a:r>
              <a:rPr lang="en-US" sz="2400" dirty="0"/>
              <a:t> </a:t>
            </a:r>
            <a:r>
              <a:rPr lang="en-US" sz="2400" dirty="0" err="1"/>
              <a:t>olan</a:t>
            </a:r>
            <a:r>
              <a:rPr lang="en-US" sz="2400" dirty="0"/>
              <a:t> </a:t>
            </a:r>
            <a:r>
              <a:rPr lang="en-US" sz="2400" dirty="0" err="1"/>
              <a:t>öğrenciler</a:t>
            </a:r>
            <a:r>
              <a:rPr lang="en-US" sz="2400" dirty="0"/>
              <a:t> </a:t>
            </a:r>
            <a:r>
              <a:rPr lang="en-US" sz="2400" dirty="0" err="1"/>
              <a:t>ile</a:t>
            </a:r>
            <a:r>
              <a:rPr lang="en-US" sz="2400" dirty="0"/>
              <a:t> </a:t>
            </a:r>
            <a:r>
              <a:rPr lang="en-US" sz="2400" dirty="0" err="1"/>
              <a:t>çalışma</a:t>
            </a:r>
            <a:r>
              <a:rPr lang="en-US" sz="2400" dirty="0"/>
              <a:t> </a:t>
            </a:r>
            <a:r>
              <a:rPr lang="en-US" sz="2400" dirty="0" err="1"/>
              <a:t>konusunda</a:t>
            </a:r>
            <a:r>
              <a:rPr lang="en-US" sz="2400" dirty="0"/>
              <a:t> </a:t>
            </a:r>
            <a:r>
              <a:rPr lang="en-US" sz="2400" dirty="0" err="1"/>
              <a:t>destek</a:t>
            </a:r>
            <a:r>
              <a:rPr lang="en-US" sz="2400" dirty="0"/>
              <a:t> </a:t>
            </a:r>
            <a:r>
              <a:rPr lang="en-US" sz="2400" dirty="0" err="1"/>
              <a:t>sağlamaktadır</a:t>
            </a:r>
            <a:r>
              <a:rPr lang="en-US" sz="2400" dirty="0"/>
              <a:t>. </a:t>
            </a:r>
            <a:endParaRPr lang="en-US" sz="2400" dirty="0" smtClean="0"/>
          </a:p>
          <a:p>
            <a:endParaRPr lang="en-US" dirty="0"/>
          </a:p>
        </p:txBody>
      </p:sp>
    </p:spTree>
    <p:extLst>
      <p:ext uri="{BB962C8B-B14F-4D97-AF65-F5344CB8AC3E}">
        <p14:creationId xmlns:p14="http://schemas.microsoft.com/office/powerpoint/2010/main" val="143938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1524012" y="2110292"/>
            <a:ext cx="5867584" cy="2276294"/>
          </a:xfrm>
        </p:spPr>
        <p:txBody>
          <a:bodyPr>
            <a:normAutofit/>
          </a:bodyPr>
          <a:lstStyle/>
          <a:p>
            <a:pPr marL="0" indent="0">
              <a:buNone/>
            </a:pPr>
            <a:r>
              <a:rPr lang="en-US" sz="3200" dirty="0" err="1">
                <a:solidFill>
                  <a:schemeClr val="tx1"/>
                </a:solidFill>
                <a:effectLst>
                  <a:outerShdw blurRad="50800" dist="38100" dir="2700000" algn="tl" rotWithShape="0">
                    <a:prstClr val="black">
                      <a:alpha val="40000"/>
                    </a:prstClr>
                  </a:outerShdw>
                </a:effectLst>
                <a:ea typeface="+mj-ea"/>
                <a:cs typeface="+mj-cs"/>
              </a:rPr>
              <a:t>Engelsiz</a:t>
            </a:r>
            <a:r>
              <a:rPr lang="en-US" sz="3200" dirty="0">
                <a:solidFill>
                  <a:schemeClr val="tx1"/>
                </a:solidFill>
                <a:effectLst>
                  <a:outerShdw blurRad="50800" dist="38100" dir="2700000" algn="tl" rotWithShape="0">
                    <a:prstClr val="black">
                      <a:alpha val="40000"/>
                    </a:prstClr>
                  </a:outerShdw>
                </a:effectLst>
                <a:ea typeface="+mj-ea"/>
                <a:cs typeface="+mj-cs"/>
              </a:rPr>
              <a:t> </a:t>
            </a:r>
            <a:r>
              <a:rPr lang="en-US" sz="3200" dirty="0" err="1">
                <a:solidFill>
                  <a:schemeClr val="tx1"/>
                </a:solidFill>
                <a:effectLst>
                  <a:outerShdw blurRad="50800" dist="38100" dir="2700000" algn="tl" rotWithShape="0">
                    <a:prstClr val="black">
                      <a:alpha val="40000"/>
                    </a:prstClr>
                  </a:outerShdw>
                </a:effectLst>
                <a:ea typeface="+mj-ea"/>
                <a:cs typeface="+mj-cs"/>
              </a:rPr>
              <a:t>Kampüs</a:t>
            </a:r>
            <a:r>
              <a:rPr lang="en-US" sz="3200" dirty="0">
                <a:solidFill>
                  <a:schemeClr val="tx1"/>
                </a:solidFill>
                <a:effectLst>
                  <a:outerShdw blurRad="50800" dist="38100" dir="2700000" algn="tl" rotWithShape="0">
                    <a:prstClr val="black">
                      <a:alpha val="40000"/>
                    </a:prstClr>
                  </a:outerShdw>
                </a:effectLst>
                <a:ea typeface="+mj-ea"/>
                <a:cs typeface="+mj-cs"/>
              </a:rPr>
              <a:t> </a:t>
            </a:r>
            <a:r>
              <a:rPr lang="en-US" sz="3200" dirty="0" err="1">
                <a:solidFill>
                  <a:schemeClr val="tx1"/>
                </a:solidFill>
                <a:effectLst>
                  <a:outerShdw blurRad="50800" dist="38100" dir="2700000" algn="tl" rotWithShape="0">
                    <a:prstClr val="black">
                      <a:alpha val="40000"/>
                    </a:prstClr>
                  </a:outerShdw>
                </a:effectLst>
                <a:ea typeface="+mj-ea"/>
                <a:cs typeface="+mj-cs"/>
              </a:rPr>
              <a:t>Birimi’nde</a:t>
            </a:r>
            <a:r>
              <a:rPr lang="en-US" sz="3200" dirty="0">
                <a:solidFill>
                  <a:schemeClr val="tx1"/>
                </a:solidFill>
                <a:effectLst>
                  <a:outerShdw blurRad="50800" dist="38100" dir="2700000" algn="tl" rotWithShape="0">
                    <a:prstClr val="black">
                      <a:alpha val="40000"/>
                    </a:prstClr>
                  </a:outerShdw>
                </a:effectLst>
                <a:ea typeface="+mj-ea"/>
                <a:cs typeface="+mj-cs"/>
              </a:rPr>
              <a:t> </a:t>
            </a:r>
            <a:r>
              <a:rPr lang="en-US" sz="3200" dirty="0" err="1">
                <a:solidFill>
                  <a:schemeClr val="tx1"/>
                </a:solidFill>
                <a:effectLst>
                  <a:outerShdw blurRad="50800" dist="38100" dir="2700000" algn="tl" rotWithShape="0">
                    <a:prstClr val="black">
                      <a:alpha val="40000"/>
                    </a:prstClr>
                  </a:outerShdw>
                </a:effectLst>
                <a:ea typeface="+mj-ea"/>
                <a:cs typeface="+mj-cs"/>
              </a:rPr>
              <a:t>öğrencilere</a:t>
            </a:r>
            <a:r>
              <a:rPr lang="en-US" sz="3200" dirty="0">
                <a:solidFill>
                  <a:schemeClr val="tx1"/>
                </a:solidFill>
                <a:effectLst>
                  <a:outerShdw blurRad="50800" dist="38100" dir="2700000" algn="tl" rotWithShape="0">
                    <a:prstClr val="black">
                      <a:alpha val="40000"/>
                    </a:prstClr>
                  </a:outerShdw>
                </a:effectLst>
                <a:ea typeface="+mj-ea"/>
                <a:cs typeface="+mj-cs"/>
              </a:rPr>
              <a:t> </a:t>
            </a:r>
            <a:r>
              <a:rPr lang="en-US" sz="3200" dirty="0" err="1">
                <a:solidFill>
                  <a:schemeClr val="tx1"/>
                </a:solidFill>
                <a:effectLst>
                  <a:outerShdw blurRad="50800" dist="38100" dir="2700000" algn="tl" rotWithShape="0">
                    <a:prstClr val="black">
                      <a:alpha val="40000"/>
                    </a:prstClr>
                  </a:outerShdw>
                </a:effectLst>
                <a:ea typeface="+mj-ea"/>
                <a:cs typeface="+mj-cs"/>
              </a:rPr>
              <a:t>sunulan</a:t>
            </a:r>
            <a:r>
              <a:rPr lang="en-US" sz="3200" dirty="0">
                <a:solidFill>
                  <a:schemeClr val="tx1"/>
                </a:solidFill>
                <a:effectLst>
                  <a:outerShdw blurRad="50800" dist="38100" dir="2700000" algn="tl" rotWithShape="0">
                    <a:prstClr val="black">
                      <a:alpha val="40000"/>
                    </a:prstClr>
                  </a:outerShdw>
                </a:effectLst>
                <a:ea typeface="+mj-ea"/>
                <a:cs typeface="+mj-cs"/>
              </a:rPr>
              <a:t> </a:t>
            </a:r>
            <a:r>
              <a:rPr lang="en-US" sz="3200" dirty="0" err="1">
                <a:solidFill>
                  <a:schemeClr val="tx1"/>
                </a:solidFill>
                <a:effectLst>
                  <a:outerShdw blurRad="50800" dist="38100" dir="2700000" algn="tl" rotWithShape="0">
                    <a:prstClr val="black">
                      <a:alpha val="40000"/>
                    </a:prstClr>
                  </a:outerShdw>
                </a:effectLst>
                <a:ea typeface="+mj-ea"/>
                <a:cs typeface="+mj-cs"/>
              </a:rPr>
              <a:t>hizmetler</a:t>
            </a:r>
            <a:r>
              <a:rPr lang="en-US" sz="3200" dirty="0">
                <a:solidFill>
                  <a:schemeClr val="tx1"/>
                </a:solidFill>
                <a:effectLst>
                  <a:outerShdw blurRad="50800" dist="38100" dir="2700000" algn="tl" rotWithShape="0">
                    <a:prstClr val="black">
                      <a:alpha val="40000"/>
                    </a:prstClr>
                  </a:outerShdw>
                </a:effectLst>
                <a:ea typeface="+mj-ea"/>
                <a:cs typeface="+mj-cs"/>
              </a:rPr>
              <a:t> </a:t>
            </a:r>
            <a:r>
              <a:rPr lang="en-US" sz="3200" dirty="0" err="1">
                <a:solidFill>
                  <a:schemeClr val="tx1"/>
                </a:solidFill>
                <a:effectLst>
                  <a:outerShdw blurRad="50800" dist="38100" dir="2700000" algn="tl" rotWithShape="0">
                    <a:prstClr val="black">
                      <a:alpha val="40000"/>
                    </a:prstClr>
                  </a:outerShdw>
                </a:effectLst>
                <a:ea typeface="+mj-ea"/>
                <a:cs typeface="+mj-cs"/>
              </a:rPr>
              <a:t>nelerdir</a:t>
            </a:r>
            <a:r>
              <a:rPr lang="en-US" sz="3200" dirty="0">
                <a:solidFill>
                  <a:schemeClr val="tx1"/>
                </a:solidFill>
                <a:effectLst>
                  <a:outerShdw blurRad="50800" dist="38100" dir="2700000" algn="tl" rotWithShape="0">
                    <a:prstClr val="black">
                      <a:alpha val="40000"/>
                    </a:prstClr>
                  </a:outerShdw>
                </a:effectLst>
                <a:ea typeface="+mj-ea"/>
                <a:cs typeface="+mj-cs"/>
              </a:rPr>
              <a:t>?</a:t>
            </a:r>
            <a:endParaRPr lang="tr-TR" dirty="0">
              <a:solidFill>
                <a:schemeClr val="tx1"/>
              </a:solidFill>
            </a:endParaRPr>
          </a:p>
        </p:txBody>
      </p:sp>
    </p:spTree>
    <p:extLst>
      <p:ext uri="{BB962C8B-B14F-4D97-AF65-F5344CB8AC3E}">
        <p14:creationId xmlns:p14="http://schemas.microsoft.com/office/powerpoint/2010/main" val="71285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433880"/>
            <a:ext cx="6871725" cy="916229"/>
          </a:xfrm>
        </p:spPr>
        <p:txBody>
          <a:bodyPr>
            <a:normAutofit/>
          </a:bodyPr>
          <a:lstStyle/>
          <a:p>
            <a:r>
              <a:rPr lang="en-US" dirty="0"/>
              <a:t>Not </a:t>
            </a:r>
            <a:r>
              <a:rPr lang="tr-TR" dirty="0" smtClean="0"/>
              <a:t>T</a:t>
            </a:r>
            <a:r>
              <a:rPr lang="en-US" dirty="0" err="1" smtClean="0"/>
              <a:t>utucu</a:t>
            </a:r>
            <a:r>
              <a:rPr lang="en-US" dirty="0" smtClean="0"/>
              <a:t>-</a:t>
            </a:r>
            <a:r>
              <a:rPr lang="tr-TR" dirty="0" smtClean="0"/>
              <a:t>O</a:t>
            </a:r>
            <a:r>
              <a:rPr lang="en-US" dirty="0" err="1" smtClean="0"/>
              <a:t>kuyucu</a:t>
            </a:r>
            <a:r>
              <a:rPr lang="en-US" dirty="0" smtClean="0"/>
              <a:t> </a:t>
            </a:r>
            <a:r>
              <a:rPr lang="tr-TR" dirty="0" err="1"/>
              <a:t>D</a:t>
            </a:r>
            <a:r>
              <a:rPr lang="en-US" dirty="0" err="1" smtClean="0"/>
              <a:t>esteği</a:t>
            </a:r>
            <a:endParaRPr lang="en-US" dirty="0"/>
          </a:p>
        </p:txBody>
      </p:sp>
      <p:sp>
        <p:nvSpPr>
          <p:cNvPr id="5" name="Content Placeholder 4"/>
          <p:cNvSpPr>
            <a:spLocks noGrp="1"/>
          </p:cNvSpPr>
          <p:nvPr>
            <p:ph idx="1"/>
          </p:nvPr>
        </p:nvSpPr>
        <p:spPr>
          <a:xfrm>
            <a:off x="448965" y="1502815"/>
            <a:ext cx="6413610" cy="3206806"/>
          </a:xfrm>
        </p:spPr>
        <p:txBody>
          <a:bodyPr>
            <a:normAutofit/>
          </a:bodyPr>
          <a:lstStyle/>
          <a:p>
            <a:pPr marL="0" indent="0">
              <a:buNone/>
            </a:pPr>
            <a:r>
              <a:rPr lang="en-US" dirty="0" err="1" smtClean="0"/>
              <a:t>Engeli</a:t>
            </a:r>
            <a:r>
              <a:rPr lang="en-US" dirty="0" smtClean="0"/>
              <a:t> </a:t>
            </a:r>
            <a:r>
              <a:rPr lang="en-US" dirty="0" err="1" smtClean="0"/>
              <a:t>olan</a:t>
            </a:r>
            <a:r>
              <a:rPr lang="en-US" dirty="0" smtClean="0"/>
              <a:t> </a:t>
            </a:r>
            <a:r>
              <a:rPr lang="en-US" dirty="0" err="1" smtClean="0"/>
              <a:t>öğrencilere</a:t>
            </a:r>
            <a:r>
              <a:rPr lang="en-US" dirty="0" smtClean="0"/>
              <a:t>, </a:t>
            </a:r>
            <a:r>
              <a:rPr lang="en-US" dirty="0" err="1" smtClean="0"/>
              <a:t>özel</a:t>
            </a:r>
            <a:r>
              <a:rPr lang="en-US" dirty="0" smtClean="0"/>
              <a:t> </a:t>
            </a:r>
            <a:r>
              <a:rPr lang="en-US" dirty="0" err="1" smtClean="0"/>
              <a:t>gereksinimleri</a:t>
            </a:r>
            <a:r>
              <a:rPr lang="en-US" dirty="0" smtClean="0"/>
              <a:t> </a:t>
            </a:r>
            <a:r>
              <a:rPr lang="en-US" dirty="0" err="1" smtClean="0"/>
              <a:t>doğrultusunda</a:t>
            </a:r>
            <a:r>
              <a:rPr lang="en-US" dirty="0" smtClean="0"/>
              <a:t> not </a:t>
            </a:r>
            <a:r>
              <a:rPr lang="en-US" dirty="0" err="1" smtClean="0"/>
              <a:t>tutucu</a:t>
            </a:r>
            <a:r>
              <a:rPr lang="en-US" dirty="0" smtClean="0"/>
              <a:t> </a:t>
            </a:r>
            <a:r>
              <a:rPr lang="en-US" dirty="0" err="1" smtClean="0"/>
              <a:t>desteği</a:t>
            </a:r>
            <a:r>
              <a:rPr lang="en-US" dirty="0" smtClean="0"/>
              <a:t> </a:t>
            </a:r>
            <a:r>
              <a:rPr lang="en-US" dirty="0" err="1" smtClean="0"/>
              <a:t>sağlanır</a:t>
            </a:r>
            <a:r>
              <a:rPr lang="en-US" dirty="0" smtClean="0"/>
              <a:t>. 1 </a:t>
            </a:r>
            <a:r>
              <a:rPr lang="en-US" dirty="0" err="1" smtClean="0"/>
              <a:t>ders</a:t>
            </a:r>
            <a:r>
              <a:rPr lang="en-US" dirty="0" smtClean="0"/>
              <a:t> </a:t>
            </a:r>
            <a:r>
              <a:rPr lang="en-US" dirty="0" err="1" smtClean="0"/>
              <a:t>için</a:t>
            </a:r>
            <a:r>
              <a:rPr lang="en-US" dirty="0" smtClean="0"/>
              <a:t> 1 not </a:t>
            </a:r>
            <a:r>
              <a:rPr lang="en-US" dirty="0" err="1" smtClean="0"/>
              <a:t>tutucu</a:t>
            </a:r>
            <a:r>
              <a:rPr lang="en-US" dirty="0" smtClean="0"/>
              <a:t> </a:t>
            </a:r>
            <a:r>
              <a:rPr lang="en-US" dirty="0" err="1" smtClean="0"/>
              <a:t>atanır</a:t>
            </a:r>
            <a:r>
              <a:rPr lang="en-US" dirty="0" smtClean="0"/>
              <a:t>. Not </a:t>
            </a:r>
            <a:r>
              <a:rPr lang="en-US" dirty="0" err="1" smtClean="0"/>
              <a:t>tutucu</a:t>
            </a:r>
            <a:r>
              <a:rPr lang="en-US" dirty="0" smtClean="0"/>
              <a:t> </a:t>
            </a:r>
            <a:r>
              <a:rPr lang="en-US" dirty="0" err="1" smtClean="0"/>
              <a:t>sizinle</a:t>
            </a:r>
            <a:r>
              <a:rPr lang="en-US" dirty="0" smtClean="0"/>
              <a:t> </a:t>
            </a:r>
            <a:r>
              <a:rPr lang="en-US" dirty="0" err="1" smtClean="0"/>
              <a:t>birlikte</a:t>
            </a:r>
            <a:r>
              <a:rPr lang="en-US" dirty="0" smtClean="0"/>
              <a:t> </a:t>
            </a:r>
            <a:r>
              <a:rPr lang="en-US" dirty="0" err="1" smtClean="0"/>
              <a:t>dersinize</a:t>
            </a:r>
            <a:r>
              <a:rPr lang="en-US" dirty="0" smtClean="0"/>
              <a:t> </a:t>
            </a:r>
            <a:r>
              <a:rPr lang="en-US" dirty="0" err="1" smtClean="0"/>
              <a:t>gelerek</a:t>
            </a:r>
            <a:r>
              <a:rPr lang="en-US" dirty="0" smtClean="0"/>
              <a:t> </a:t>
            </a:r>
            <a:r>
              <a:rPr lang="en-US" dirty="0" err="1" smtClean="0"/>
              <a:t>sizin</a:t>
            </a:r>
            <a:r>
              <a:rPr lang="en-US" dirty="0" smtClean="0"/>
              <a:t> </a:t>
            </a:r>
            <a:r>
              <a:rPr lang="en-US" dirty="0" err="1" smtClean="0"/>
              <a:t>için</a:t>
            </a:r>
            <a:r>
              <a:rPr lang="en-US" dirty="0" smtClean="0"/>
              <a:t> not </a:t>
            </a:r>
            <a:r>
              <a:rPr lang="en-US" dirty="0" err="1" smtClean="0"/>
              <a:t>tutar</a:t>
            </a:r>
            <a:r>
              <a:rPr lang="en-US" dirty="0" smtClean="0"/>
              <a:t> </a:t>
            </a:r>
            <a:r>
              <a:rPr lang="en-US" dirty="0" err="1" smtClean="0"/>
              <a:t>veya</a:t>
            </a:r>
            <a:r>
              <a:rPr lang="en-US" dirty="0" smtClean="0"/>
              <a:t> not </a:t>
            </a:r>
            <a:r>
              <a:rPr lang="en-US" dirty="0" err="1" smtClean="0"/>
              <a:t>tutmanıza</a:t>
            </a:r>
            <a:r>
              <a:rPr lang="en-US" dirty="0" smtClean="0"/>
              <a:t> </a:t>
            </a:r>
            <a:r>
              <a:rPr lang="en-US" dirty="0" err="1" smtClean="0"/>
              <a:t>yardımcı</a:t>
            </a:r>
            <a:r>
              <a:rPr lang="en-US" dirty="0" smtClean="0"/>
              <a:t> </a:t>
            </a:r>
            <a:r>
              <a:rPr lang="en-US" dirty="0" err="1" smtClean="0"/>
              <a:t>olur</a:t>
            </a:r>
            <a:r>
              <a:rPr lang="en-US" dirty="0" smtClean="0"/>
              <a:t>. </a:t>
            </a:r>
            <a:r>
              <a:rPr lang="en-US" dirty="0" err="1" smtClean="0"/>
              <a:t>Sınavlarda</a:t>
            </a:r>
            <a:r>
              <a:rPr lang="en-US" dirty="0" smtClean="0"/>
              <a:t> </a:t>
            </a:r>
            <a:r>
              <a:rPr lang="en-US" dirty="0" err="1" smtClean="0"/>
              <a:t>okuyucu</a:t>
            </a:r>
            <a:r>
              <a:rPr lang="en-US" dirty="0" smtClean="0"/>
              <a:t> </a:t>
            </a:r>
            <a:r>
              <a:rPr lang="en-US" dirty="0" err="1" smtClean="0"/>
              <a:t>sağlanması</a:t>
            </a:r>
            <a:r>
              <a:rPr lang="en-US" dirty="0" smtClean="0"/>
              <a:t> da </a:t>
            </a:r>
            <a:r>
              <a:rPr lang="en-US" dirty="0" err="1" smtClean="0"/>
              <a:t>bu</a:t>
            </a:r>
            <a:r>
              <a:rPr lang="en-US" dirty="0" smtClean="0"/>
              <a:t> </a:t>
            </a:r>
            <a:r>
              <a:rPr lang="en-US" dirty="0" err="1" smtClean="0"/>
              <a:t>destek</a:t>
            </a:r>
            <a:r>
              <a:rPr lang="en-US" dirty="0" smtClean="0"/>
              <a:t> </a:t>
            </a:r>
            <a:r>
              <a:rPr lang="en-US" dirty="0" err="1" smtClean="0"/>
              <a:t>kapsamındadır</a:t>
            </a:r>
            <a:r>
              <a:rPr lang="en-US" dirty="0" smtClean="0"/>
              <a:t>.</a:t>
            </a:r>
          </a:p>
          <a:p>
            <a:pPr marL="0" indent="0">
              <a:buNone/>
            </a:pPr>
            <a:endParaRPr lang="en-US" dirty="0"/>
          </a:p>
        </p:txBody>
      </p:sp>
    </p:spTree>
    <p:extLst>
      <p:ext uri="{BB962C8B-B14F-4D97-AF65-F5344CB8AC3E}">
        <p14:creationId xmlns:p14="http://schemas.microsoft.com/office/powerpoint/2010/main" val="248174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Engelsiz Etüt Programı</a:t>
            </a:r>
          </a:p>
        </p:txBody>
      </p:sp>
      <p:sp>
        <p:nvSpPr>
          <p:cNvPr id="3" name="İçerik Yer Tutucusu 2"/>
          <p:cNvSpPr>
            <a:spLocks noGrp="1"/>
          </p:cNvSpPr>
          <p:nvPr>
            <p:ph idx="1"/>
          </p:nvPr>
        </p:nvSpPr>
        <p:spPr/>
        <p:txBody>
          <a:bodyPr>
            <a:normAutofit fontScale="85000" lnSpcReduction="10000"/>
          </a:bodyPr>
          <a:lstStyle/>
          <a:p>
            <a:pPr marL="0" indent="0">
              <a:buNone/>
            </a:pPr>
            <a:endParaRPr lang="tr-TR" dirty="0" smtClean="0"/>
          </a:p>
          <a:p>
            <a:pPr marL="0" indent="0">
              <a:buNone/>
            </a:pPr>
            <a:r>
              <a:rPr lang="tr-TR" dirty="0" smtClean="0"/>
              <a:t>Engeli </a:t>
            </a:r>
            <a:r>
              <a:rPr lang="tr-TR" dirty="0"/>
              <a:t>olan öğrencilerin öğrenmelerine destek olmak için bulunan Engelsiz </a:t>
            </a:r>
            <a:r>
              <a:rPr lang="tr-TR" dirty="0" smtClean="0"/>
              <a:t>Etüt </a:t>
            </a:r>
            <a:r>
              <a:rPr lang="tr-TR" dirty="0"/>
              <a:t>Programı’nda engeli olan öğrencilere, kendilerinden üst sınıfta bulunan gönüllü öğrenciler tarafından ders verilmektedir. Böylelikle ders çalışırken karşılaşılan engellerin en az indirilmesi hedeflenmektedir. Engelsiz </a:t>
            </a:r>
            <a:r>
              <a:rPr lang="tr-TR" dirty="0" smtClean="0"/>
              <a:t>Etüt </a:t>
            </a:r>
            <a:r>
              <a:rPr lang="tr-TR" dirty="0"/>
              <a:t>Programı’nda Akran Destekli Öğrenme Modeli kullanılmaktadır. </a:t>
            </a:r>
          </a:p>
        </p:txBody>
      </p:sp>
    </p:spTree>
    <p:extLst>
      <p:ext uri="{BB962C8B-B14F-4D97-AF65-F5344CB8AC3E}">
        <p14:creationId xmlns:p14="http://schemas.microsoft.com/office/powerpoint/2010/main" val="262533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Engelsiz Sosyal Destek Toplantıları</a:t>
            </a: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Engeli </a:t>
            </a:r>
            <a:r>
              <a:rPr lang="tr-TR" dirty="0"/>
              <a:t>olan öğrencilerin sosyal destek almasına yardımcı olmak için bulunan Engelsiz Sosyal Destek Toplantıları bulunmaktadır. </a:t>
            </a:r>
          </a:p>
        </p:txBody>
      </p:sp>
    </p:spTree>
    <p:extLst>
      <p:ext uri="{BB962C8B-B14F-4D97-AF65-F5344CB8AC3E}">
        <p14:creationId xmlns:p14="http://schemas.microsoft.com/office/powerpoint/2010/main" val="3287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599" y="342900"/>
            <a:ext cx="6961909" cy="857250"/>
          </a:xfrm>
        </p:spPr>
        <p:txBody>
          <a:bodyPr>
            <a:normAutofit/>
          </a:bodyPr>
          <a:lstStyle/>
          <a:p>
            <a:pPr algn="l"/>
            <a:r>
              <a:rPr lang="tr-TR" sz="3200" dirty="0" smtClean="0">
                <a:solidFill>
                  <a:schemeClr val="bg1"/>
                </a:solidFill>
              </a:rPr>
              <a:t>Engelsiz Gönüllü Programı</a:t>
            </a:r>
            <a:endParaRPr lang="tr-TR" sz="3200" dirty="0">
              <a:solidFill>
                <a:schemeClr val="bg1"/>
              </a:solidFill>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462" y="1371600"/>
            <a:ext cx="3814880" cy="3643430"/>
          </a:xfrm>
        </p:spPr>
      </p:pic>
      <p:pic>
        <p:nvPicPr>
          <p:cNvPr id="7" name="İçerik Yer Tutucus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7410" y="1371600"/>
            <a:ext cx="3664920" cy="3707493"/>
          </a:xfrm>
        </p:spPr>
      </p:pic>
    </p:spTree>
    <p:extLst>
      <p:ext uri="{BB962C8B-B14F-4D97-AF65-F5344CB8AC3E}">
        <p14:creationId xmlns:p14="http://schemas.microsoft.com/office/powerpoint/2010/main" val="206904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Öğretim </a:t>
            </a:r>
            <a:r>
              <a:rPr lang="tr-TR" dirty="0"/>
              <a:t>Uyarlamaları</a:t>
            </a:r>
          </a:p>
        </p:txBody>
      </p:sp>
      <p:sp>
        <p:nvSpPr>
          <p:cNvPr id="3" name="İçerik Yer Tutucusu 2"/>
          <p:cNvSpPr>
            <a:spLocks noGrp="1"/>
          </p:cNvSpPr>
          <p:nvPr>
            <p:ph idx="1"/>
          </p:nvPr>
        </p:nvSpPr>
        <p:spPr/>
        <p:txBody>
          <a:bodyPr/>
          <a:lstStyle/>
          <a:p>
            <a:pPr marL="0" indent="0">
              <a:buNone/>
            </a:pPr>
            <a:r>
              <a:rPr lang="tr-TR" dirty="0"/>
              <a:t>Engelsiz Kampüs Birimi bunların yanında, engeli olan öğrencilerin bağlı bulundukları akademik birimde görev yapan Engelli Öğrenci Danışmanları ile öğrencilerin gereksinim duyduğu öğretim uyarlamalarının gerçekleşmesini sağlamaktadır.</a:t>
            </a:r>
          </a:p>
        </p:txBody>
      </p:sp>
    </p:spTree>
    <p:extLst>
      <p:ext uri="{BB962C8B-B14F-4D97-AF65-F5344CB8AC3E}">
        <p14:creationId xmlns:p14="http://schemas.microsoft.com/office/powerpoint/2010/main" val="31144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Engelsiz Kampüs Birimi kanalıyla engeli olan öğrenciler için eğitim alanında fırsat eşitliği sağlanması ve farklılıklara saygı gösterilmesi amacıyla yapılan çalışmaları giderek daha da zenginleştirmek ve üniversitemizin erişilebilirlik düzeyini artırmak hedeflerimiz arasındadır. </a:t>
            </a:r>
          </a:p>
        </p:txBody>
      </p:sp>
    </p:spTree>
    <p:extLst>
      <p:ext uri="{BB962C8B-B14F-4D97-AF65-F5344CB8AC3E}">
        <p14:creationId xmlns:p14="http://schemas.microsoft.com/office/powerpoint/2010/main" val="443448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Ekran Gösterisi (16:9)</PresentationFormat>
  <Paragraphs>46</Paragraphs>
  <Slides>15</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15</vt:i4>
      </vt:variant>
    </vt:vector>
  </HeadingPairs>
  <TitlesOfParts>
    <vt:vector size="18" baseType="lpstr">
      <vt:lpstr>Arial</vt:lpstr>
      <vt:lpstr>Calibri</vt:lpstr>
      <vt:lpstr>Office Theme</vt:lpstr>
      <vt:lpstr>Muğla Sıtkı Koçman Üniversitesi Engelsiz Kampüs Birimi</vt:lpstr>
      <vt:lpstr>Engelsiz Kampüs Biriminin Amacı</vt:lpstr>
      <vt:lpstr>PowerPoint Sunusu</vt:lpstr>
      <vt:lpstr>Not Tutucu-Okuyucu Desteği</vt:lpstr>
      <vt:lpstr>Engelsiz Etüt Programı</vt:lpstr>
      <vt:lpstr>Engelsiz Sosyal Destek Toplantıları</vt:lpstr>
      <vt:lpstr>Engelsiz Gönüllü Programı</vt:lpstr>
      <vt:lpstr>Öğretim Uyarlamaları</vt:lpstr>
      <vt:lpstr>PowerPoint Sunusu</vt:lpstr>
      <vt:lpstr>Kimler sunulan hizmetlerden yararlanabilir?</vt:lpstr>
      <vt:lpstr>Birime Başvuru ve Kayıt Süreci</vt:lpstr>
      <vt:lpstr>Uyarlamalara İlişkin Süreç</vt:lpstr>
      <vt:lpstr>Formlar</vt:lpstr>
      <vt:lpstr>Gizlilik</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2023-09-12T10:36:58Z</dcterms:modified>
</cp:coreProperties>
</file>